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</p:sldMasterIdLst>
  <p:notesMasterIdLst>
    <p:notesMasterId r:id="rId42"/>
  </p:notesMasterIdLst>
  <p:handoutMasterIdLst>
    <p:handoutMasterId r:id="rId43"/>
  </p:handoutMasterIdLst>
  <p:sldIdLst>
    <p:sldId id="652" r:id="rId2"/>
    <p:sldId id="651" r:id="rId3"/>
    <p:sldId id="653" r:id="rId4"/>
    <p:sldId id="655" r:id="rId5"/>
    <p:sldId id="656" r:id="rId6"/>
    <p:sldId id="657" r:id="rId7"/>
    <p:sldId id="658" r:id="rId8"/>
    <p:sldId id="659" r:id="rId9"/>
    <p:sldId id="660" r:id="rId10"/>
    <p:sldId id="661" r:id="rId11"/>
    <p:sldId id="662" r:id="rId12"/>
    <p:sldId id="667" r:id="rId13"/>
    <p:sldId id="663" r:id="rId14"/>
    <p:sldId id="689" r:id="rId15"/>
    <p:sldId id="690" r:id="rId16"/>
    <p:sldId id="665" r:id="rId17"/>
    <p:sldId id="666" r:id="rId18"/>
    <p:sldId id="668" r:id="rId19"/>
    <p:sldId id="669" r:id="rId20"/>
    <p:sldId id="670" r:id="rId21"/>
    <p:sldId id="673" r:id="rId22"/>
    <p:sldId id="671" r:id="rId23"/>
    <p:sldId id="672" r:id="rId24"/>
    <p:sldId id="674" r:id="rId25"/>
    <p:sldId id="677" r:id="rId26"/>
    <p:sldId id="675" r:id="rId27"/>
    <p:sldId id="678" r:id="rId28"/>
    <p:sldId id="691" r:id="rId29"/>
    <p:sldId id="692" r:id="rId30"/>
    <p:sldId id="680" r:id="rId31"/>
    <p:sldId id="682" r:id="rId32"/>
    <p:sldId id="679" r:id="rId33"/>
    <p:sldId id="683" r:id="rId34"/>
    <p:sldId id="686" r:id="rId35"/>
    <p:sldId id="685" r:id="rId36"/>
    <p:sldId id="687" r:id="rId37"/>
    <p:sldId id="684" r:id="rId38"/>
    <p:sldId id="688" r:id="rId39"/>
    <p:sldId id="676" r:id="rId40"/>
    <p:sldId id="694" r:id="rId41"/>
  </p:sldIdLst>
  <p:sldSz cx="9144000" cy="6858000" type="screen4x3"/>
  <p:notesSz cx="6858000" cy="9144000"/>
  <p:custDataLst>
    <p:tags r:id="rId4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F410"/>
    <a:srgbClr val="F8F8F8"/>
    <a:srgbClr val="D01C63"/>
    <a:srgbClr val="0067AC"/>
    <a:srgbClr val="21A3D0"/>
    <a:srgbClr val="DDDDDD"/>
    <a:srgbClr val="A9BECB"/>
    <a:srgbClr val="F595DC"/>
    <a:srgbClr val="F16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41" autoAdjust="0"/>
    <p:restoredTop sz="96366" autoAdjust="0"/>
  </p:normalViewPr>
  <p:slideViewPr>
    <p:cSldViewPr snapToObjects="1">
      <p:cViewPr>
        <p:scale>
          <a:sx n="75" d="100"/>
          <a:sy n="75" d="100"/>
        </p:scale>
        <p:origin x="-1458" y="-252"/>
      </p:cViewPr>
      <p:guideLst>
        <p:guide orient="horz" pos="2142"/>
        <p:guide pos="384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DD73-87C5-43C2-B5DB-E1842207330D}" type="datetimeFigureOut">
              <a:rPr lang="zh-CN" altLang="en-US" smtClean="0"/>
              <a:t>2018-9-3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C7A1F-74FD-4EDC-81A3-F5BCBBBC2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8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8AB757A0-0D48-492D-BCE0-AE452A67D6FE}" type="datetimeFigureOut">
              <a:rPr lang="zh-CN" altLang="en-US"/>
              <a:pPr>
                <a:defRPr/>
              </a:pPr>
              <a:t>2018-9-3</a:t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43494ED5-D662-4B4B-BC97-E55E2CEF262B}" type="slidenum">
              <a:rPr lang="zh-CN" alt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42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73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8D8A-E80E-4B1C-8D2F-AA3AC6B2B1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2018-9-3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572F-18C2-4580-BD03-28A9E6FCEDF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8D8A-E80E-4B1C-8D2F-AA3AC6B2B1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2018-9-3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572F-18C2-4580-BD03-28A9E6FCEDF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1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/>
          <p:cNvGrpSpPr/>
          <p:nvPr userDrawn="1"/>
        </p:nvGrpSpPr>
        <p:grpSpPr bwMode="auto">
          <a:xfrm>
            <a:off x="0" y="6500759"/>
            <a:ext cx="9144000" cy="357186"/>
            <a:chOff x="0" y="6500813"/>
            <a:chExt cx="9144000" cy="357187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6500813"/>
              <a:ext cx="9144000" cy="357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5857884" y="6514845"/>
              <a:ext cx="3236785" cy="3077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zh-CN" altLang="en-US" sz="1400" b="1" dirty="0">
                  <a:ln w="1905"/>
                  <a:solidFill>
                    <a:srgbClr val="000000">
                      <a:lumMod val="50000"/>
                      <a:lumOff val="50000"/>
                    </a:srgb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黑体" pitchFamily="2" charset="-122"/>
                  <a:ea typeface="黑体" pitchFamily="2" charset="-122"/>
                </a:rPr>
                <a:t>中国科学院青岛生物能源与过程研究所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34B2-0E83-4424-95D4-BB5CC2CD29A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4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0404-D316-40AE-B74E-C585DE2EB5D5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2018-9-3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2D638-5A54-4AF2-ABCB-0CD6259401C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4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23553751-447A-41E7-94BB-D6DB8F35B6E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2018-9-3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8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1" y="6356388"/>
            <a:ext cx="2133600" cy="365125"/>
          </a:xfrm>
          <a:prstGeom prst="rect">
            <a:avLst/>
          </a:prstGeom>
        </p:spPr>
        <p:txBody>
          <a:bodyPr/>
          <a:lstStyle/>
          <a:p>
            <a:fld id="{E9EC7209-4C4F-402F-839B-E47FC08CD71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图片 17" descr="1-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8" y="234"/>
            <a:ext cx="9143385" cy="6857539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8536861" y="539320"/>
            <a:ext cx="432000" cy="900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40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 descr="1-3.png"/>
          <p:cNvPicPr>
            <a:picLocks noChangeAspect="1"/>
          </p:cNvPicPr>
          <p:nvPr userDrawn="1"/>
        </p:nvPicPr>
        <p:blipFill>
          <a:blip r:embed="rId3" cstate="print"/>
          <a:srcRect r="80431" b="88003"/>
          <a:stretch>
            <a:fillRect/>
          </a:stretch>
        </p:blipFill>
        <p:spPr>
          <a:xfrm>
            <a:off x="307" y="264"/>
            <a:ext cx="1789304" cy="822731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7536628" y="6399857"/>
            <a:ext cx="1390446" cy="233331"/>
            <a:chOff x="2667849" y="4210072"/>
            <a:chExt cx="1390446" cy="233330"/>
          </a:xfrm>
        </p:grpSpPr>
        <p:sp>
          <p:nvSpPr>
            <p:cNvPr id="11" name="任意多边形 10"/>
            <p:cNvSpPr/>
            <p:nvPr userDrawn="1"/>
          </p:nvSpPr>
          <p:spPr>
            <a:xfrm>
              <a:off x="3619066" y="4210072"/>
              <a:ext cx="439229" cy="233330"/>
            </a:xfrm>
            <a:custGeom>
              <a:avLst/>
              <a:gdLst/>
              <a:ahLst/>
              <a:cxnLst/>
              <a:rect l="l" t="t" r="r" b="b"/>
              <a:pathLst>
                <a:path w="439229" h="208285">
                  <a:moveTo>
                    <a:pt x="5023" y="126243"/>
                  </a:moveTo>
                  <a:lnTo>
                    <a:pt x="210964" y="126243"/>
                  </a:lnTo>
                  <a:lnTo>
                    <a:pt x="199467" y="148456"/>
                  </a:lnTo>
                  <a:lnTo>
                    <a:pt x="116420" y="148456"/>
                  </a:lnTo>
                  <a:lnTo>
                    <a:pt x="116420" y="155599"/>
                  </a:lnTo>
                  <a:lnTo>
                    <a:pt x="206387" y="155599"/>
                  </a:lnTo>
                  <a:lnTo>
                    <a:pt x="196230" y="177366"/>
                  </a:lnTo>
                  <a:lnTo>
                    <a:pt x="116420" y="177366"/>
                  </a:lnTo>
                  <a:lnTo>
                    <a:pt x="116420" y="185514"/>
                  </a:lnTo>
                  <a:lnTo>
                    <a:pt x="210964" y="185514"/>
                  </a:lnTo>
                  <a:lnTo>
                    <a:pt x="199467" y="207726"/>
                  </a:lnTo>
                  <a:lnTo>
                    <a:pt x="5023" y="207726"/>
                  </a:lnTo>
                  <a:lnTo>
                    <a:pt x="5023" y="185514"/>
                  </a:lnTo>
                  <a:lnTo>
                    <a:pt x="22436" y="185514"/>
                  </a:lnTo>
                  <a:lnTo>
                    <a:pt x="22436" y="153255"/>
                  </a:lnTo>
                  <a:lnTo>
                    <a:pt x="52908" y="153255"/>
                  </a:lnTo>
                  <a:lnTo>
                    <a:pt x="52908" y="185067"/>
                  </a:lnTo>
                  <a:lnTo>
                    <a:pt x="83157" y="185067"/>
                  </a:lnTo>
                  <a:lnTo>
                    <a:pt x="83157" y="148456"/>
                  </a:lnTo>
                  <a:lnTo>
                    <a:pt x="5023" y="148456"/>
                  </a:lnTo>
                  <a:close/>
                  <a:moveTo>
                    <a:pt x="79809" y="97110"/>
                  </a:moveTo>
                  <a:lnTo>
                    <a:pt x="102021" y="97110"/>
                  </a:lnTo>
                  <a:lnTo>
                    <a:pt x="113518" y="122113"/>
                  </a:lnTo>
                  <a:lnTo>
                    <a:pt x="91752" y="122113"/>
                  </a:lnTo>
                  <a:close/>
                  <a:moveTo>
                    <a:pt x="386655" y="73781"/>
                  </a:moveTo>
                  <a:lnTo>
                    <a:pt x="386655" y="97668"/>
                  </a:lnTo>
                  <a:lnTo>
                    <a:pt x="399492" y="97668"/>
                  </a:lnTo>
                  <a:lnTo>
                    <a:pt x="399492" y="73781"/>
                  </a:lnTo>
                  <a:close/>
                  <a:moveTo>
                    <a:pt x="342230" y="73781"/>
                  </a:moveTo>
                  <a:lnTo>
                    <a:pt x="342230" y="97668"/>
                  </a:lnTo>
                  <a:lnTo>
                    <a:pt x="354732" y="97668"/>
                  </a:lnTo>
                  <a:lnTo>
                    <a:pt x="354732" y="73781"/>
                  </a:lnTo>
                  <a:close/>
                  <a:moveTo>
                    <a:pt x="72219" y="59382"/>
                  </a:moveTo>
                  <a:lnTo>
                    <a:pt x="72219" y="71660"/>
                  </a:lnTo>
                  <a:lnTo>
                    <a:pt x="83604" y="71660"/>
                  </a:lnTo>
                  <a:lnTo>
                    <a:pt x="83604" y="59382"/>
                  </a:lnTo>
                  <a:close/>
                  <a:moveTo>
                    <a:pt x="30026" y="59382"/>
                  </a:moveTo>
                  <a:lnTo>
                    <a:pt x="30026" y="71660"/>
                  </a:lnTo>
                  <a:lnTo>
                    <a:pt x="42862" y="71660"/>
                  </a:lnTo>
                  <a:lnTo>
                    <a:pt x="42862" y="59382"/>
                  </a:lnTo>
                  <a:close/>
                  <a:moveTo>
                    <a:pt x="176584" y="38844"/>
                  </a:moveTo>
                  <a:lnTo>
                    <a:pt x="206945" y="38844"/>
                  </a:lnTo>
                  <a:lnTo>
                    <a:pt x="179598" y="78692"/>
                  </a:lnTo>
                  <a:lnTo>
                    <a:pt x="209066" y="122336"/>
                  </a:lnTo>
                  <a:lnTo>
                    <a:pt x="179152" y="122336"/>
                  </a:lnTo>
                  <a:lnTo>
                    <a:pt x="163859" y="102133"/>
                  </a:lnTo>
                  <a:lnTo>
                    <a:pt x="147786" y="122336"/>
                  </a:lnTo>
                  <a:lnTo>
                    <a:pt x="119211" y="122336"/>
                  </a:lnTo>
                  <a:lnTo>
                    <a:pt x="147786" y="78692"/>
                  </a:lnTo>
                  <a:lnTo>
                    <a:pt x="125685" y="46434"/>
                  </a:lnTo>
                  <a:lnTo>
                    <a:pt x="155488" y="46434"/>
                  </a:lnTo>
                  <a:lnTo>
                    <a:pt x="163413" y="58043"/>
                  </a:lnTo>
                  <a:close/>
                  <a:moveTo>
                    <a:pt x="386655" y="27682"/>
                  </a:moveTo>
                  <a:lnTo>
                    <a:pt x="386655" y="51122"/>
                  </a:lnTo>
                  <a:lnTo>
                    <a:pt x="399492" y="51122"/>
                  </a:lnTo>
                  <a:lnTo>
                    <a:pt x="399492" y="27682"/>
                  </a:lnTo>
                  <a:close/>
                  <a:moveTo>
                    <a:pt x="342230" y="27682"/>
                  </a:moveTo>
                  <a:lnTo>
                    <a:pt x="342230" y="51122"/>
                  </a:lnTo>
                  <a:lnTo>
                    <a:pt x="354732" y="51122"/>
                  </a:lnTo>
                  <a:lnTo>
                    <a:pt x="354732" y="27682"/>
                  </a:lnTo>
                  <a:close/>
                  <a:moveTo>
                    <a:pt x="308520" y="4353"/>
                  </a:moveTo>
                  <a:lnTo>
                    <a:pt x="432866" y="4353"/>
                  </a:lnTo>
                  <a:lnTo>
                    <a:pt x="432866" y="93985"/>
                  </a:lnTo>
                  <a:lnTo>
                    <a:pt x="401054" y="120216"/>
                  </a:lnTo>
                  <a:lnTo>
                    <a:pt x="387883" y="120216"/>
                  </a:lnTo>
                  <a:lnTo>
                    <a:pt x="387883" y="141424"/>
                  </a:lnTo>
                  <a:lnTo>
                    <a:pt x="432308" y="141424"/>
                  </a:lnTo>
                  <a:lnTo>
                    <a:pt x="421816" y="164417"/>
                  </a:lnTo>
                  <a:lnTo>
                    <a:pt x="387883" y="164417"/>
                  </a:lnTo>
                  <a:lnTo>
                    <a:pt x="387883" y="184956"/>
                  </a:lnTo>
                  <a:lnTo>
                    <a:pt x="439229" y="184956"/>
                  </a:lnTo>
                  <a:lnTo>
                    <a:pt x="427843" y="208285"/>
                  </a:lnTo>
                  <a:lnTo>
                    <a:pt x="302939" y="208285"/>
                  </a:lnTo>
                  <a:lnTo>
                    <a:pt x="302939" y="184956"/>
                  </a:lnTo>
                  <a:lnTo>
                    <a:pt x="353504" y="184956"/>
                  </a:lnTo>
                  <a:lnTo>
                    <a:pt x="353504" y="164417"/>
                  </a:lnTo>
                  <a:lnTo>
                    <a:pt x="307739" y="164417"/>
                  </a:lnTo>
                  <a:lnTo>
                    <a:pt x="307739" y="141424"/>
                  </a:lnTo>
                  <a:lnTo>
                    <a:pt x="353504" y="141424"/>
                  </a:lnTo>
                  <a:lnTo>
                    <a:pt x="353504" y="120216"/>
                  </a:lnTo>
                  <a:lnTo>
                    <a:pt x="308520" y="120216"/>
                  </a:lnTo>
                  <a:close/>
                  <a:moveTo>
                    <a:pt x="232506" y="3348"/>
                  </a:moveTo>
                  <a:lnTo>
                    <a:pt x="304837" y="3348"/>
                  </a:lnTo>
                  <a:lnTo>
                    <a:pt x="295014" y="28351"/>
                  </a:lnTo>
                  <a:lnTo>
                    <a:pt x="283517" y="28351"/>
                  </a:lnTo>
                  <a:lnTo>
                    <a:pt x="283517" y="91864"/>
                  </a:lnTo>
                  <a:lnTo>
                    <a:pt x="301153" y="91864"/>
                  </a:lnTo>
                  <a:lnTo>
                    <a:pt x="290661" y="117313"/>
                  </a:lnTo>
                  <a:lnTo>
                    <a:pt x="283517" y="117313"/>
                  </a:lnTo>
                  <a:lnTo>
                    <a:pt x="283517" y="182388"/>
                  </a:lnTo>
                  <a:lnTo>
                    <a:pt x="302158" y="182388"/>
                  </a:lnTo>
                  <a:lnTo>
                    <a:pt x="291331" y="207838"/>
                  </a:lnTo>
                  <a:lnTo>
                    <a:pt x="232172" y="207838"/>
                  </a:lnTo>
                  <a:lnTo>
                    <a:pt x="232172" y="182388"/>
                  </a:lnTo>
                  <a:lnTo>
                    <a:pt x="249919" y="182388"/>
                  </a:lnTo>
                  <a:lnTo>
                    <a:pt x="249919" y="117313"/>
                  </a:lnTo>
                  <a:lnTo>
                    <a:pt x="232172" y="117313"/>
                  </a:lnTo>
                  <a:lnTo>
                    <a:pt x="232172" y="91864"/>
                  </a:lnTo>
                  <a:lnTo>
                    <a:pt x="249919" y="91864"/>
                  </a:lnTo>
                  <a:lnTo>
                    <a:pt x="249919" y="28909"/>
                  </a:lnTo>
                  <a:lnTo>
                    <a:pt x="232506" y="28909"/>
                  </a:lnTo>
                  <a:close/>
                  <a:moveTo>
                    <a:pt x="42862" y="1227"/>
                  </a:moveTo>
                  <a:lnTo>
                    <a:pt x="72219" y="1227"/>
                  </a:lnTo>
                  <a:lnTo>
                    <a:pt x="72219" y="9822"/>
                  </a:lnTo>
                  <a:lnTo>
                    <a:pt x="113518" y="9822"/>
                  </a:lnTo>
                  <a:lnTo>
                    <a:pt x="102914" y="31588"/>
                  </a:lnTo>
                  <a:lnTo>
                    <a:pt x="72219" y="31588"/>
                  </a:lnTo>
                  <a:lnTo>
                    <a:pt x="72219" y="38062"/>
                  </a:lnTo>
                  <a:lnTo>
                    <a:pt x="109835" y="38062"/>
                  </a:lnTo>
                  <a:lnTo>
                    <a:pt x="109835" y="69763"/>
                  </a:lnTo>
                  <a:lnTo>
                    <a:pt x="83604" y="92868"/>
                  </a:lnTo>
                  <a:lnTo>
                    <a:pt x="72219" y="92868"/>
                  </a:lnTo>
                  <a:lnTo>
                    <a:pt x="72219" y="108272"/>
                  </a:lnTo>
                  <a:lnTo>
                    <a:pt x="42862" y="123676"/>
                  </a:lnTo>
                  <a:lnTo>
                    <a:pt x="42862" y="101910"/>
                  </a:lnTo>
                  <a:lnTo>
                    <a:pt x="27124" y="122336"/>
                  </a:lnTo>
                  <a:lnTo>
                    <a:pt x="0" y="122336"/>
                  </a:lnTo>
                  <a:lnTo>
                    <a:pt x="20538" y="92868"/>
                  </a:lnTo>
                  <a:lnTo>
                    <a:pt x="3795" y="92868"/>
                  </a:lnTo>
                  <a:lnTo>
                    <a:pt x="3795" y="38062"/>
                  </a:lnTo>
                  <a:lnTo>
                    <a:pt x="42862" y="38062"/>
                  </a:lnTo>
                  <a:lnTo>
                    <a:pt x="42862" y="31588"/>
                  </a:lnTo>
                  <a:lnTo>
                    <a:pt x="3013" y="31588"/>
                  </a:lnTo>
                  <a:lnTo>
                    <a:pt x="3013" y="9822"/>
                  </a:lnTo>
                  <a:lnTo>
                    <a:pt x="42862" y="9822"/>
                  </a:lnTo>
                  <a:close/>
                  <a:moveTo>
                    <a:pt x="127024" y="0"/>
                  </a:moveTo>
                  <a:lnTo>
                    <a:pt x="155599" y="0"/>
                  </a:lnTo>
                  <a:lnTo>
                    <a:pt x="151470" y="9822"/>
                  </a:lnTo>
                  <a:lnTo>
                    <a:pt x="209289" y="9822"/>
                  </a:lnTo>
                  <a:lnTo>
                    <a:pt x="197904" y="32370"/>
                  </a:lnTo>
                  <a:lnTo>
                    <a:pt x="144326" y="32370"/>
                  </a:lnTo>
                  <a:lnTo>
                    <a:pt x="139973" y="42192"/>
                  </a:lnTo>
                  <a:lnTo>
                    <a:pt x="112179" y="42192"/>
                  </a:lnTo>
                  <a:close/>
                </a:path>
              </a:pathLst>
            </a:custGeom>
            <a:solidFill>
              <a:schemeClr val="bg1"/>
            </a:solidFill>
            <a:ln w="25400" algn="ctr">
              <a:noFill/>
              <a:miter lim="800000"/>
            </a:ln>
            <a:effectLst/>
          </p:spPr>
          <p:txBody>
            <a:bodyPr wrap="square" lIns="91440" tIns="45720" rIns="91440" bIns="45720" numCol="1" spcCol="0" rtlCol="0" fromWordArt="0" anchor="ctr" anchorCtr="0" forceAA="0" compatLnSpc="1"/>
            <a:lstStyle/>
            <a:p>
              <a:pPr algn="ctr" font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</a:pPr>
              <a:endParaRPr lang="zh-CN" altLang="en-US" sz="2000" dirty="0">
                <a:solidFill>
                  <a:srgbClr val="44546A"/>
                </a:solidFill>
                <a:latin typeface="Calibri"/>
                <a:ea typeface="微软雅黑" pitchFamily="34" charset="-122"/>
              </a:endParaRPr>
            </a:p>
          </p:txBody>
        </p:sp>
        <p:sp>
          <p:nvSpPr>
            <p:cNvPr id="12" name="任意多边形 11"/>
            <p:cNvSpPr/>
            <p:nvPr userDrawn="1"/>
          </p:nvSpPr>
          <p:spPr>
            <a:xfrm>
              <a:off x="2978611" y="4210072"/>
              <a:ext cx="175108" cy="229249"/>
            </a:xfrm>
            <a:custGeom>
              <a:avLst/>
              <a:gdLst>
                <a:gd name="connsiteX0" fmla="*/ 57731 w 175108"/>
                <a:gd name="connsiteY0" fmla="*/ 0 h 229249"/>
                <a:gd name="connsiteX1" fmla="*/ 116739 w 175108"/>
                <a:gd name="connsiteY1" fmla="*/ 0 h 229249"/>
                <a:gd name="connsiteX2" fmla="*/ 135239 w 175108"/>
                <a:gd name="connsiteY2" fmla="*/ 2721 h 229249"/>
                <a:gd name="connsiteX3" fmla="*/ 150947 w 175108"/>
                <a:gd name="connsiteY3" fmla="*/ 9637 h 229249"/>
                <a:gd name="connsiteX4" fmla="*/ 162111 w 175108"/>
                <a:gd name="connsiteY4" fmla="*/ 20408 h 229249"/>
                <a:gd name="connsiteX5" fmla="*/ 168968 w 175108"/>
                <a:gd name="connsiteY5" fmla="*/ 34240 h 229249"/>
                <a:gd name="connsiteX6" fmla="*/ 173274 w 175108"/>
                <a:gd name="connsiteY6" fmla="*/ 53288 h 229249"/>
                <a:gd name="connsiteX7" fmla="*/ 175108 w 175108"/>
                <a:gd name="connsiteY7" fmla="*/ 76643 h 229249"/>
                <a:gd name="connsiteX8" fmla="*/ 175108 w 175108"/>
                <a:gd name="connsiteY8" fmla="*/ 141495 h 229249"/>
                <a:gd name="connsiteX9" fmla="*/ 173833 w 175108"/>
                <a:gd name="connsiteY9" fmla="*/ 166778 h 229249"/>
                <a:gd name="connsiteX10" fmla="*/ 169846 w 175108"/>
                <a:gd name="connsiteY10" fmla="*/ 191041 h 229249"/>
                <a:gd name="connsiteX11" fmla="*/ 162589 w 175108"/>
                <a:gd name="connsiteY11" fmla="*/ 209861 h 229249"/>
                <a:gd name="connsiteX12" fmla="*/ 151027 w 175108"/>
                <a:gd name="connsiteY12" fmla="*/ 220632 h 229249"/>
                <a:gd name="connsiteX13" fmla="*/ 135318 w 175108"/>
                <a:gd name="connsiteY13" fmla="*/ 226868 h 229249"/>
                <a:gd name="connsiteX14" fmla="*/ 116420 w 175108"/>
                <a:gd name="connsiteY14" fmla="*/ 229249 h 229249"/>
                <a:gd name="connsiteX15" fmla="*/ 56774 w 175108"/>
                <a:gd name="connsiteY15" fmla="*/ 229249 h 229249"/>
                <a:gd name="connsiteX16" fmla="*/ 40348 w 175108"/>
                <a:gd name="connsiteY16" fmla="*/ 227094 h 229249"/>
                <a:gd name="connsiteX17" fmla="*/ 25357 w 175108"/>
                <a:gd name="connsiteY17" fmla="*/ 220632 h 229249"/>
                <a:gd name="connsiteX18" fmla="*/ 14034 w 175108"/>
                <a:gd name="connsiteY18" fmla="*/ 210088 h 229249"/>
                <a:gd name="connsiteX19" fmla="*/ 7017 w 175108"/>
                <a:gd name="connsiteY19" fmla="*/ 194669 h 229249"/>
                <a:gd name="connsiteX20" fmla="*/ 1993 w 175108"/>
                <a:gd name="connsiteY20" fmla="*/ 171653 h 229249"/>
                <a:gd name="connsiteX21" fmla="*/ 0 w 175108"/>
                <a:gd name="connsiteY21" fmla="*/ 142175 h 229249"/>
                <a:gd name="connsiteX22" fmla="*/ 0 w 175108"/>
                <a:gd name="connsiteY22" fmla="*/ 76643 h 229249"/>
                <a:gd name="connsiteX23" fmla="*/ 1834 w 175108"/>
                <a:gd name="connsiteY23" fmla="*/ 50680 h 229249"/>
                <a:gd name="connsiteX24" fmla="*/ 6778 w 175108"/>
                <a:gd name="connsiteY24" fmla="*/ 31179 h 229249"/>
                <a:gd name="connsiteX25" fmla="*/ 14592 w 175108"/>
                <a:gd name="connsiteY25" fmla="*/ 17914 h 229249"/>
                <a:gd name="connsiteX26" fmla="*/ 26314 w 175108"/>
                <a:gd name="connsiteY26" fmla="*/ 8164 h 229249"/>
                <a:gd name="connsiteX27" fmla="*/ 41943 w 175108"/>
                <a:gd name="connsiteY27" fmla="*/ 2155 h 229249"/>
                <a:gd name="connsiteX28" fmla="*/ 57731 w 175108"/>
                <a:gd name="connsiteY28" fmla="*/ 0 h 229249"/>
                <a:gd name="connsiteX29" fmla="*/ 83727 w 175108"/>
                <a:gd name="connsiteY29" fmla="*/ 62585 h 229249"/>
                <a:gd name="connsiteX30" fmla="*/ 72563 w 175108"/>
                <a:gd name="connsiteY30" fmla="*/ 64285 h 229249"/>
                <a:gd name="connsiteX31" fmla="*/ 64110 w 175108"/>
                <a:gd name="connsiteY31" fmla="*/ 70067 h 229249"/>
                <a:gd name="connsiteX32" fmla="*/ 57970 w 175108"/>
                <a:gd name="connsiteY32" fmla="*/ 81519 h 229249"/>
                <a:gd name="connsiteX33" fmla="*/ 55658 w 175108"/>
                <a:gd name="connsiteY33" fmla="*/ 97732 h 229249"/>
                <a:gd name="connsiteX34" fmla="*/ 55658 w 175108"/>
                <a:gd name="connsiteY34" fmla="*/ 131971 h 229249"/>
                <a:gd name="connsiteX35" fmla="*/ 57492 w 175108"/>
                <a:gd name="connsiteY35" fmla="*/ 148525 h 229249"/>
                <a:gd name="connsiteX36" fmla="*/ 62675 w 175108"/>
                <a:gd name="connsiteY36" fmla="*/ 160655 h 229249"/>
                <a:gd name="connsiteX37" fmla="*/ 71367 w 175108"/>
                <a:gd name="connsiteY37" fmla="*/ 166891 h 229249"/>
                <a:gd name="connsiteX38" fmla="*/ 83886 w 175108"/>
                <a:gd name="connsiteY38" fmla="*/ 168932 h 229249"/>
                <a:gd name="connsiteX39" fmla="*/ 91860 w 175108"/>
                <a:gd name="connsiteY39" fmla="*/ 168932 h 229249"/>
                <a:gd name="connsiteX40" fmla="*/ 103741 w 175108"/>
                <a:gd name="connsiteY40" fmla="*/ 165418 h 229249"/>
                <a:gd name="connsiteX41" fmla="*/ 111077 w 175108"/>
                <a:gd name="connsiteY41" fmla="*/ 157594 h 229249"/>
                <a:gd name="connsiteX42" fmla="*/ 114904 w 175108"/>
                <a:gd name="connsiteY42" fmla="*/ 146370 h 229249"/>
                <a:gd name="connsiteX43" fmla="*/ 116260 w 175108"/>
                <a:gd name="connsiteY43" fmla="*/ 132425 h 229249"/>
                <a:gd name="connsiteX44" fmla="*/ 116260 w 175108"/>
                <a:gd name="connsiteY44" fmla="*/ 97732 h 229249"/>
                <a:gd name="connsiteX45" fmla="*/ 113788 w 175108"/>
                <a:gd name="connsiteY45" fmla="*/ 80838 h 229249"/>
                <a:gd name="connsiteX46" fmla="*/ 108127 w 175108"/>
                <a:gd name="connsiteY46" fmla="*/ 69841 h 229249"/>
                <a:gd name="connsiteX47" fmla="*/ 101269 w 175108"/>
                <a:gd name="connsiteY47" fmla="*/ 64285 h 229249"/>
                <a:gd name="connsiteX48" fmla="*/ 92179 w 175108"/>
                <a:gd name="connsiteY48" fmla="*/ 62585 h 229249"/>
                <a:gd name="connsiteX49" fmla="*/ 83727 w 175108"/>
                <a:gd name="connsiteY49" fmla="*/ 62585 h 22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5108" h="229249">
                  <a:moveTo>
                    <a:pt x="57731" y="0"/>
                  </a:moveTo>
                  <a:lnTo>
                    <a:pt x="116739" y="0"/>
                  </a:lnTo>
                  <a:cubicBezTo>
                    <a:pt x="123118" y="0"/>
                    <a:pt x="129285" y="908"/>
                    <a:pt x="135239" y="2721"/>
                  </a:cubicBezTo>
                  <a:cubicBezTo>
                    <a:pt x="141192" y="4536"/>
                    <a:pt x="146428" y="6841"/>
                    <a:pt x="150947" y="9637"/>
                  </a:cubicBezTo>
                  <a:cubicBezTo>
                    <a:pt x="155465" y="12434"/>
                    <a:pt x="159187" y="16024"/>
                    <a:pt x="162111" y="20408"/>
                  </a:cubicBezTo>
                  <a:cubicBezTo>
                    <a:pt x="165035" y="24792"/>
                    <a:pt x="167320" y="29403"/>
                    <a:pt x="168968" y="34240"/>
                  </a:cubicBezTo>
                  <a:cubicBezTo>
                    <a:pt x="170616" y="39078"/>
                    <a:pt x="172052" y="45427"/>
                    <a:pt x="173274" y="53288"/>
                  </a:cubicBezTo>
                  <a:cubicBezTo>
                    <a:pt x="174497" y="61148"/>
                    <a:pt x="175108" y="68934"/>
                    <a:pt x="175108" y="76643"/>
                  </a:cubicBezTo>
                  <a:lnTo>
                    <a:pt x="175108" y="141495"/>
                  </a:lnTo>
                  <a:cubicBezTo>
                    <a:pt x="175108" y="150111"/>
                    <a:pt x="174683" y="158539"/>
                    <a:pt x="173833" y="166778"/>
                  </a:cubicBezTo>
                  <a:cubicBezTo>
                    <a:pt x="172982" y="175017"/>
                    <a:pt x="171653" y="183104"/>
                    <a:pt x="169846" y="191041"/>
                  </a:cubicBezTo>
                  <a:cubicBezTo>
                    <a:pt x="168038" y="198977"/>
                    <a:pt x="165619" y="205250"/>
                    <a:pt x="162589" y="209861"/>
                  </a:cubicBezTo>
                  <a:cubicBezTo>
                    <a:pt x="159559" y="214472"/>
                    <a:pt x="155705" y="218062"/>
                    <a:pt x="151027" y="220632"/>
                  </a:cubicBezTo>
                  <a:cubicBezTo>
                    <a:pt x="146349" y="223202"/>
                    <a:pt x="141112" y="225280"/>
                    <a:pt x="135318" y="226868"/>
                  </a:cubicBezTo>
                  <a:cubicBezTo>
                    <a:pt x="129524" y="228455"/>
                    <a:pt x="123224" y="229249"/>
                    <a:pt x="116420" y="229249"/>
                  </a:cubicBezTo>
                  <a:lnTo>
                    <a:pt x="56774" y="229249"/>
                  </a:lnTo>
                  <a:cubicBezTo>
                    <a:pt x="50927" y="229249"/>
                    <a:pt x="45451" y="228530"/>
                    <a:pt x="40348" y="227094"/>
                  </a:cubicBezTo>
                  <a:cubicBezTo>
                    <a:pt x="35245" y="225658"/>
                    <a:pt x="30248" y="223504"/>
                    <a:pt x="25357" y="220632"/>
                  </a:cubicBezTo>
                  <a:cubicBezTo>
                    <a:pt x="20466" y="217760"/>
                    <a:pt x="16692" y="214245"/>
                    <a:pt x="14034" y="210088"/>
                  </a:cubicBezTo>
                  <a:cubicBezTo>
                    <a:pt x="11376" y="205931"/>
                    <a:pt x="9037" y="200791"/>
                    <a:pt x="7017" y="194669"/>
                  </a:cubicBezTo>
                  <a:cubicBezTo>
                    <a:pt x="4997" y="188546"/>
                    <a:pt x="3322" y="180875"/>
                    <a:pt x="1993" y="171653"/>
                  </a:cubicBezTo>
                  <a:cubicBezTo>
                    <a:pt x="664" y="162432"/>
                    <a:pt x="0" y="152606"/>
                    <a:pt x="0" y="142175"/>
                  </a:cubicBezTo>
                  <a:lnTo>
                    <a:pt x="0" y="76643"/>
                  </a:lnTo>
                  <a:cubicBezTo>
                    <a:pt x="0" y="67422"/>
                    <a:pt x="611" y="58768"/>
                    <a:pt x="1834" y="50680"/>
                  </a:cubicBezTo>
                  <a:cubicBezTo>
                    <a:pt x="3056" y="42593"/>
                    <a:pt x="4704" y="36092"/>
                    <a:pt x="6778" y="31179"/>
                  </a:cubicBezTo>
                  <a:cubicBezTo>
                    <a:pt x="8851" y="26266"/>
                    <a:pt x="11456" y="21844"/>
                    <a:pt x="14592" y="17914"/>
                  </a:cubicBezTo>
                  <a:cubicBezTo>
                    <a:pt x="17729" y="13984"/>
                    <a:pt x="21636" y="10734"/>
                    <a:pt x="26314" y="8164"/>
                  </a:cubicBezTo>
                  <a:cubicBezTo>
                    <a:pt x="30992" y="5594"/>
                    <a:pt x="36202" y="3591"/>
                    <a:pt x="41943" y="2155"/>
                  </a:cubicBezTo>
                  <a:cubicBezTo>
                    <a:pt x="47684" y="719"/>
                    <a:pt x="52947" y="0"/>
                    <a:pt x="57731" y="0"/>
                  </a:cubicBezTo>
                  <a:close/>
                  <a:moveTo>
                    <a:pt x="83727" y="62585"/>
                  </a:moveTo>
                  <a:cubicBezTo>
                    <a:pt x="79367" y="62585"/>
                    <a:pt x="75646" y="63151"/>
                    <a:pt x="72563" y="64285"/>
                  </a:cubicBezTo>
                  <a:cubicBezTo>
                    <a:pt x="69479" y="65419"/>
                    <a:pt x="66662" y="67346"/>
                    <a:pt x="64110" y="70067"/>
                  </a:cubicBezTo>
                  <a:cubicBezTo>
                    <a:pt x="61559" y="72788"/>
                    <a:pt x="59512" y="76605"/>
                    <a:pt x="57970" y="81519"/>
                  </a:cubicBezTo>
                  <a:cubicBezTo>
                    <a:pt x="56429" y="86431"/>
                    <a:pt x="55658" y="91836"/>
                    <a:pt x="55658" y="97732"/>
                  </a:cubicBezTo>
                  <a:lnTo>
                    <a:pt x="55658" y="131971"/>
                  </a:lnTo>
                  <a:cubicBezTo>
                    <a:pt x="55658" y="137716"/>
                    <a:pt x="56270" y="143233"/>
                    <a:pt x="57492" y="148525"/>
                  </a:cubicBezTo>
                  <a:cubicBezTo>
                    <a:pt x="58715" y="153815"/>
                    <a:pt x="60442" y="157859"/>
                    <a:pt x="62675" y="160655"/>
                  </a:cubicBezTo>
                  <a:cubicBezTo>
                    <a:pt x="64908" y="163452"/>
                    <a:pt x="67805" y="165531"/>
                    <a:pt x="71367" y="166891"/>
                  </a:cubicBezTo>
                  <a:cubicBezTo>
                    <a:pt x="74929" y="168252"/>
                    <a:pt x="79102" y="168932"/>
                    <a:pt x="83886" y="168932"/>
                  </a:cubicBezTo>
                  <a:lnTo>
                    <a:pt x="91860" y="168932"/>
                  </a:lnTo>
                  <a:cubicBezTo>
                    <a:pt x="96538" y="168932"/>
                    <a:pt x="100498" y="167760"/>
                    <a:pt x="103741" y="165418"/>
                  </a:cubicBezTo>
                  <a:cubicBezTo>
                    <a:pt x="106984" y="163074"/>
                    <a:pt x="109429" y="160466"/>
                    <a:pt x="111077" y="157594"/>
                  </a:cubicBezTo>
                  <a:cubicBezTo>
                    <a:pt x="112725" y="154722"/>
                    <a:pt x="114001" y="150981"/>
                    <a:pt x="114904" y="146370"/>
                  </a:cubicBezTo>
                  <a:cubicBezTo>
                    <a:pt x="115808" y="141759"/>
                    <a:pt x="116260" y="137111"/>
                    <a:pt x="116260" y="132425"/>
                  </a:cubicBezTo>
                  <a:lnTo>
                    <a:pt x="116260" y="97732"/>
                  </a:lnTo>
                  <a:cubicBezTo>
                    <a:pt x="116260" y="91231"/>
                    <a:pt x="115436" y="85600"/>
                    <a:pt x="113788" y="80838"/>
                  </a:cubicBezTo>
                  <a:cubicBezTo>
                    <a:pt x="112140" y="76076"/>
                    <a:pt x="110253" y="72411"/>
                    <a:pt x="108127" y="69841"/>
                  </a:cubicBezTo>
                  <a:cubicBezTo>
                    <a:pt x="106001" y="67271"/>
                    <a:pt x="103715" y="65419"/>
                    <a:pt x="101269" y="64285"/>
                  </a:cubicBezTo>
                  <a:cubicBezTo>
                    <a:pt x="98824" y="63151"/>
                    <a:pt x="95794" y="62585"/>
                    <a:pt x="92179" y="62585"/>
                  </a:cubicBezTo>
                  <a:lnTo>
                    <a:pt x="83727" y="62585"/>
                  </a:lnTo>
                  <a:close/>
                </a:path>
              </a:pathLst>
            </a:custGeom>
            <a:solidFill>
              <a:srgbClr val="D6111A"/>
            </a:solidFill>
            <a:ln w="25400" algn="ctr">
              <a:noFill/>
              <a:miter lim="800000"/>
            </a:ln>
            <a:effectLst/>
          </p:spPr>
          <p:txBody>
            <a:bodyPr wrap="square" lIns="91440" tIns="45720" rIns="91440" bIns="45720" numCol="1" spcCol="0" rtlCol="0" fromWordArt="0" anchor="ctr" anchorCtr="0" forceAA="0" compatLnSpc="1"/>
            <a:lstStyle/>
            <a:p>
              <a:pPr algn="ctr" font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</a:pPr>
              <a:endParaRPr lang="zh-CN" altLang="en-US" sz="2000" dirty="0">
                <a:solidFill>
                  <a:srgbClr val="44546A"/>
                </a:solidFill>
                <a:latin typeface="Calibri"/>
                <a:ea typeface="微软雅黑" pitchFamily="34" charset="-122"/>
              </a:endParaRPr>
            </a:p>
          </p:txBody>
        </p:sp>
        <p:sp>
          <p:nvSpPr>
            <p:cNvPr id="13" name="任意多边形 12"/>
            <p:cNvSpPr/>
            <p:nvPr userDrawn="1"/>
          </p:nvSpPr>
          <p:spPr>
            <a:xfrm>
              <a:off x="3190910" y="4210072"/>
              <a:ext cx="175108" cy="229249"/>
            </a:xfrm>
            <a:custGeom>
              <a:avLst/>
              <a:gdLst>
                <a:gd name="connsiteX0" fmla="*/ 57731 w 175108"/>
                <a:gd name="connsiteY0" fmla="*/ 0 h 229249"/>
                <a:gd name="connsiteX1" fmla="*/ 116739 w 175108"/>
                <a:gd name="connsiteY1" fmla="*/ 0 h 229249"/>
                <a:gd name="connsiteX2" fmla="*/ 135239 w 175108"/>
                <a:gd name="connsiteY2" fmla="*/ 2721 h 229249"/>
                <a:gd name="connsiteX3" fmla="*/ 150947 w 175108"/>
                <a:gd name="connsiteY3" fmla="*/ 9637 h 229249"/>
                <a:gd name="connsiteX4" fmla="*/ 162111 w 175108"/>
                <a:gd name="connsiteY4" fmla="*/ 20408 h 229249"/>
                <a:gd name="connsiteX5" fmla="*/ 168968 w 175108"/>
                <a:gd name="connsiteY5" fmla="*/ 34240 h 229249"/>
                <a:gd name="connsiteX6" fmla="*/ 173274 w 175108"/>
                <a:gd name="connsiteY6" fmla="*/ 53288 h 229249"/>
                <a:gd name="connsiteX7" fmla="*/ 175108 w 175108"/>
                <a:gd name="connsiteY7" fmla="*/ 76643 h 229249"/>
                <a:gd name="connsiteX8" fmla="*/ 175108 w 175108"/>
                <a:gd name="connsiteY8" fmla="*/ 141495 h 229249"/>
                <a:gd name="connsiteX9" fmla="*/ 173833 w 175108"/>
                <a:gd name="connsiteY9" fmla="*/ 166778 h 229249"/>
                <a:gd name="connsiteX10" fmla="*/ 169846 w 175108"/>
                <a:gd name="connsiteY10" fmla="*/ 191041 h 229249"/>
                <a:gd name="connsiteX11" fmla="*/ 162589 w 175108"/>
                <a:gd name="connsiteY11" fmla="*/ 209861 h 229249"/>
                <a:gd name="connsiteX12" fmla="*/ 151027 w 175108"/>
                <a:gd name="connsiteY12" fmla="*/ 220632 h 229249"/>
                <a:gd name="connsiteX13" fmla="*/ 135318 w 175108"/>
                <a:gd name="connsiteY13" fmla="*/ 226868 h 229249"/>
                <a:gd name="connsiteX14" fmla="*/ 116420 w 175108"/>
                <a:gd name="connsiteY14" fmla="*/ 229249 h 229249"/>
                <a:gd name="connsiteX15" fmla="*/ 56775 w 175108"/>
                <a:gd name="connsiteY15" fmla="*/ 229249 h 229249"/>
                <a:gd name="connsiteX16" fmla="*/ 40348 w 175108"/>
                <a:gd name="connsiteY16" fmla="*/ 227094 h 229249"/>
                <a:gd name="connsiteX17" fmla="*/ 25357 w 175108"/>
                <a:gd name="connsiteY17" fmla="*/ 220632 h 229249"/>
                <a:gd name="connsiteX18" fmla="*/ 14034 w 175108"/>
                <a:gd name="connsiteY18" fmla="*/ 210088 h 229249"/>
                <a:gd name="connsiteX19" fmla="*/ 7017 w 175108"/>
                <a:gd name="connsiteY19" fmla="*/ 194669 h 229249"/>
                <a:gd name="connsiteX20" fmla="*/ 1993 w 175108"/>
                <a:gd name="connsiteY20" fmla="*/ 171653 h 229249"/>
                <a:gd name="connsiteX21" fmla="*/ 0 w 175108"/>
                <a:gd name="connsiteY21" fmla="*/ 142175 h 229249"/>
                <a:gd name="connsiteX22" fmla="*/ 0 w 175108"/>
                <a:gd name="connsiteY22" fmla="*/ 76643 h 229249"/>
                <a:gd name="connsiteX23" fmla="*/ 1834 w 175108"/>
                <a:gd name="connsiteY23" fmla="*/ 50680 h 229249"/>
                <a:gd name="connsiteX24" fmla="*/ 6778 w 175108"/>
                <a:gd name="connsiteY24" fmla="*/ 31179 h 229249"/>
                <a:gd name="connsiteX25" fmla="*/ 14592 w 175108"/>
                <a:gd name="connsiteY25" fmla="*/ 17914 h 229249"/>
                <a:gd name="connsiteX26" fmla="*/ 26314 w 175108"/>
                <a:gd name="connsiteY26" fmla="*/ 8164 h 229249"/>
                <a:gd name="connsiteX27" fmla="*/ 41943 w 175108"/>
                <a:gd name="connsiteY27" fmla="*/ 2155 h 229249"/>
                <a:gd name="connsiteX28" fmla="*/ 57731 w 175108"/>
                <a:gd name="connsiteY28" fmla="*/ 0 h 229249"/>
                <a:gd name="connsiteX29" fmla="*/ 83727 w 175108"/>
                <a:gd name="connsiteY29" fmla="*/ 62585 h 229249"/>
                <a:gd name="connsiteX30" fmla="*/ 72563 w 175108"/>
                <a:gd name="connsiteY30" fmla="*/ 64285 h 229249"/>
                <a:gd name="connsiteX31" fmla="*/ 64111 w 175108"/>
                <a:gd name="connsiteY31" fmla="*/ 70067 h 229249"/>
                <a:gd name="connsiteX32" fmla="*/ 57970 w 175108"/>
                <a:gd name="connsiteY32" fmla="*/ 81519 h 229249"/>
                <a:gd name="connsiteX33" fmla="*/ 55658 w 175108"/>
                <a:gd name="connsiteY33" fmla="*/ 97732 h 229249"/>
                <a:gd name="connsiteX34" fmla="*/ 55658 w 175108"/>
                <a:gd name="connsiteY34" fmla="*/ 131971 h 229249"/>
                <a:gd name="connsiteX35" fmla="*/ 57492 w 175108"/>
                <a:gd name="connsiteY35" fmla="*/ 148525 h 229249"/>
                <a:gd name="connsiteX36" fmla="*/ 62676 w 175108"/>
                <a:gd name="connsiteY36" fmla="*/ 160655 h 229249"/>
                <a:gd name="connsiteX37" fmla="*/ 71367 w 175108"/>
                <a:gd name="connsiteY37" fmla="*/ 166891 h 229249"/>
                <a:gd name="connsiteX38" fmla="*/ 83886 w 175108"/>
                <a:gd name="connsiteY38" fmla="*/ 168932 h 229249"/>
                <a:gd name="connsiteX39" fmla="*/ 91860 w 175108"/>
                <a:gd name="connsiteY39" fmla="*/ 168932 h 229249"/>
                <a:gd name="connsiteX40" fmla="*/ 103741 w 175108"/>
                <a:gd name="connsiteY40" fmla="*/ 165418 h 229249"/>
                <a:gd name="connsiteX41" fmla="*/ 111077 w 175108"/>
                <a:gd name="connsiteY41" fmla="*/ 157594 h 229249"/>
                <a:gd name="connsiteX42" fmla="*/ 114905 w 175108"/>
                <a:gd name="connsiteY42" fmla="*/ 146370 h 229249"/>
                <a:gd name="connsiteX43" fmla="*/ 116260 w 175108"/>
                <a:gd name="connsiteY43" fmla="*/ 132425 h 229249"/>
                <a:gd name="connsiteX44" fmla="*/ 116260 w 175108"/>
                <a:gd name="connsiteY44" fmla="*/ 97732 h 229249"/>
                <a:gd name="connsiteX45" fmla="*/ 113788 w 175108"/>
                <a:gd name="connsiteY45" fmla="*/ 80838 h 229249"/>
                <a:gd name="connsiteX46" fmla="*/ 108127 w 175108"/>
                <a:gd name="connsiteY46" fmla="*/ 69841 h 229249"/>
                <a:gd name="connsiteX47" fmla="*/ 101270 w 175108"/>
                <a:gd name="connsiteY47" fmla="*/ 64285 h 229249"/>
                <a:gd name="connsiteX48" fmla="*/ 92179 w 175108"/>
                <a:gd name="connsiteY48" fmla="*/ 62585 h 229249"/>
                <a:gd name="connsiteX49" fmla="*/ 83727 w 175108"/>
                <a:gd name="connsiteY49" fmla="*/ 62585 h 22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5108" h="229249">
                  <a:moveTo>
                    <a:pt x="57731" y="0"/>
                  </a:moveTo>
                  <a:lnTo>
                    <a:pt x="116739" y="0"/>
                  </a:lnTo>
                  <a:cubicBezTo>
                    <a:pt x="123118" y="0"/>
                    <a:pt x="129285" y="908"/>
                    <a:pt x="135239" y="2721"/>
                  </a:cubicBezTo>
                  <a:cubicBezTo>
                    <a:pt x="141192" y="4536"/>
                    <a:pt x="146429" y="6841"/>
                    <a:pt x="150947" y="9637"/>
                  </a:cubicBezTo>
                  <a:cubicBezTo>
                    <a:pt x="155466" y="12434"/>
                    <a:pt x="159187" y="16024"/>
                    <a:pt x="162111" y="20408"/>
                  </a:cubicBezTo>
                  <a:cubicBezTo>
                    <a:pt x="165035" y="24792"/>
                    <a:pt x="167321" y="29403"/>
                    <a:pt x="168968" y="34240"/>
                  </a:cubicBezTo>
                  <a:cubicBezTo>
                    <a:pt x="170616" y="39078"/>
                    <a:pt x="172052" y="45427"/>
                    <a:pt x="173274" y="53288"/>
                  </a:cubicBezTo>
                  <a:cubicBezTo>
                    <a:pt x="174497" y="61148"/>
                    <a:pt x="175108" y="68934"/>
                    <a:pt x="175108" y="76643"/>
                  </a:cubicBezTo>
                  <a:lnTo>
                    <a:pt x="175108" y="141495"/>
                  </a:lnTo>
                  <a:cubicBezTo>
                    <a:pt x="175108" y="150111"/>
                    <a:pt x="174683" y="158539"/>
                    <a:pt x="173833" y="166778"/>
                  </a:cubicBezTo>
                  <a:cubicBezTo>
                    <a:pt x="172982" y="175017"/>
                    <a:pt x="171653" y="183104"/>
                    <a:pt x="169846" y="191041"/>
                  </a:cubicBezTo>
                  <a:cubicBezTo>
                    <a:pt x="168038" y="198977"/>
                    <a:pt x="165619" y="205250"/>
                    <a:pt x="162589" y="209861"/>
                  </a:cubicBezTo>
                  <a:cubicBezTo>
                    <a:pt x="159559" y="214472"/>
                    <a:pt x="155705" y="218062"/>
                    <a:pt x="151027" y="220632"/>
                  </a:cubicBezTo>
                  <a:cubicBezTo>
                    <a:pt x="146349" y="223202"/>
                    <a:pt x="141113" y="225280"/>
                    <a:pt x="135318" y="226868"/>
                  </a:cubicBezTo>
                  <a:cubicBezTo>
                    <a:pt x="129524" y="228455"/>
                    <a:pt x="123224" y="229249"/>
                    <a:pt x="116420" y="229249"/>
                  </a:cubicBezTo>
                  <a:lnTo>
                    <a:pt x="56775" y="229249"/>
                  </a:lnTo>
                  <a:cubicBezTo>
                    <a:pt x="50927" y="229249"/>
                    <a:pt x="45452" y="228530"/>
                    <a:pt x="40348" y="227094"/>
                  </a:cubicBezTo>
                  <a:cubicBezTo>
                    <a:pt x="35245" y="225658"/>
                    <a:pt x="30248" y="223504"/>
                    <a:pt x="25357" y="220632"/>
                  </a:cubicBezTo>
                  <a:cubicBezTo>
                    <a:pt x="20466" y="217760"/>
                    <a:pt x="16692" y="214245"/>
                    <a:pt x="14034" y="210088"/>
                  </a:cubicBezTo>
                  <a:cubicBezTo>
                    <a:pt x="11376" y="205931"/>
                    <a:pt x="9037" y="200791"/>
                    <a:pt x="7017" y="194669"/>
                  </a:cubicBezTo>
                  <a:cubicBezTo>
                    <a:pt x="4997" y="188546"/>
                    <a:pt x="3322" y="180875"/>
                    <a:pt x="1993" y="171653"/>
                  </a:cubicBezTo>
                  <a:cubicBezTo>
                    <a:pt x="664" y="162432"/>
                    <a:pt x="0" y="152606"/>
                    <a:pt x="0" y="142175"/>
                  </a:cubicBezTo>
                  <a:lnTo>
                    <a:pt x="0" y="76643"/>
                  </a:lnTo>
                  <a:cubicBezTo>
                    <a:pt x="0" y="67422"/>
                    <a:pt x="611" y="58768"/>
                    <a:pt x="1834" y="50680"/>
                  </a:cubicBezTo>
                  <a:cubicBezTo>
                    <a:pt x="3056" y="42593"/>
                    <a:pt x="4705" y="36092"/>
                    <a:pt x="6778" y="31179"/>
                  </a:cubicBezTo>
                  <a:cubicBezTo>
                    <a:pt x="8851" y="26266"/>
                    <a:pt x="11456" y="21844"/>
                    <a:pt x="14592" y="17914"/>
                  </a:cubicBezTo>
                  <a:cubicBezTo>
                    <a:pt x="17729" y="13984"/>
                    <a:pt x="21636" y="10734"/>
                    <a:pt x="26314" y="8164"/>
                  </a:cubicBezTo>
                  <a:cubicBezTo>
                    <a:pt x="30992" y="5594"/>
                    <a:pt x="36202" y="3591"/>
                    <a:pt x="41943" y="2155"/>
                  </a:cubicBezTo>
                  <a:cubicBezTo>
                    <a:pt x="47684" y="719"/>
                    <a:pt x="52947" y="0"/>
                    <a:pt x="57731" y="0"/>
                  </a:cubicBezTo>
                  <a:close/>
                  <a:moveTo>
                    <a:pt x="83727" y="62585"/>
                  </a:moveTo>
                  <a:cubicBezTo>
                    <a:pt x="79368" y="62585"/>
                    <a:pt x="75646" y="63151"/>
                    <a:pt x="72563" y="64285"/>
                  </a:cubicBezTo>
                  <a:cubicBezTo>
                    <a:pt x="69480" y="65419"/>
                    <a:pt x="66662" y="67346"/>
                    <a:pt x="64111" y="70067"/>
                  </a:cubicBezTo>
                  <a:cubicBezTo>
                    <a:pt x="61559" y="72788"/>
                    <a:pt x="59512" y="76605"/>
                    <a:pt x="57970" y="81519"/>
                  </a:cubicBezTo>
                  <a:cubicBezTo>
                    <a:pt x="56429" y="86431"/>
                    <a:pt x="55658" y="91836"/>
                    <a:pt x="55658" y="97732"/>
                  </a:cubicBezTo>
                  <a:lnTo>
                    <a:pt x="55658" y="131971"/>
                  </a:lnTo>
                  <a:cubicBezTo>
                    <a:pt x="55658" y="137716"/>
                    <a:pt x="56270" y="143233"/>
                    <a:pt x="57492" y="148525"/>
                  </a:cubicBezTo>
                  <a:cubicBezTo>
                    <a:pt x="58715" y="153815"/>
                    <a:pt x="60443" y="157859"/>
                    <a:pt x="62676" y="160655"/>
                  </a:cubicBezTo>
                  <a:cubicBezTo>
                    <a:pt x="64908" y="163452"/>
                    <a:pt x="67805" y="165531"/>
                    <a:pt x="71367" y="166891"/>
                  </a:cubicBezTo>
                  <a:cubicBezTo>
                    <a:pt x="74929" y="168252"/>
                    <a:pt x="79102" y="168932"/>
                    <a:pt x="83886" y="168932"/>
                  </a:cubicBezTo>
                  <a:lnTo>
                    <a:pt x="91860" y="168932"/>
                  </a:lnTo>
                  <a:cubicBezTo>
                    <a:pt x="96538" y="168932"/>
                    <a:pt x="100498" y="167760"/>
                    <a:pt x="103741" y="165418"/>
                  </a:cubicBezTo>
                  <a:cubicBezTo>
                    <a:pt x="106984" y="163074"/>
                    <a:pt x="109429" y="160466"/>
                    <a:pt x="111077" y="157594"/>
                  </a:cubicBezTo>
                  <a:cubicBezTo>
                    <a:pt x="112725" y="154722"/>
                    <a:pt x="114001" y="150981"/>
                    <a:pt x="114905" y="146370"/>
                  </a:cubicBezTo>
                  <a:cubicBezTo>
                    <a:pt x="115809" y="141759"/>
                    <a:pt x="116260" y="137111"/>
                    <a:pt x="116260" y="132425"/>
                  </a:cubicBezTo>
                  <a:lnTo>
                    <a:pt x="116260" y="97732"/>
                  </a:lnTo>
                  <a:cubicBezTo>
                    <a:pt x="116260" y="91231"/>
                    <a:pt x="115437" y="85600"/>
                    <a:pt x="113788" y="80838"/>
                  </a:cubicBezTo>
                  <a:cubicBezTo>
                    <a:pt x="112140" y="76076"/>
                    <a:pt x="110253" y="72411"/>
                    <a:pt x="108127" y="69841"/>
                  </a:cubicBezTo>
                  <a:cubicBezTo>
                    <a:pt x="106001" y="67271"/>
                    <a:pt x="103715" y="65419"/>
                    <a:pt x="101270" y="64285"/>
                  </a:cubicBezTo>
                  <a:cubicBezTo>
                    <a:pt x="98824" y="63151"/>
                    <a:pt x="95794" y="62585"/>
                    <a:pt x="92179" y="62585"/>
                  </a:cubicBezTo>
                  <a:lnTo>
                    <a:pt x="83727" y="62585"/>
                  </a:lnTo>
                  <a:close/>
                </a:path>
              </a:pathLst>
            </a:custGeom>
            <a:solidFill>
              <a:srgbClr val="D6111A"/>
            </a:solidFill>
            <a:ln w="25400" algn="ctr">
              <a:noFill/>
              <a:miter lim="800000"/>
            </a:ln>
            <a:effectLst/>
          </p:spPr>
          <p:txBody>
            <a:bodyPr wrap="square" lIns="91440" tIns="45720" rIns="91440" bIns="45720" numCol="1" spcCol="0" rtlCol="0" fromWordArt="0" anchor="ctr" anchorCtr="0" forceAA="0" compatLnSpc="1"/>
            <a:lstStyle/>
            <a:p>
              <a:pPr algn="ctr" font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</a:pPr>
              <a:endParaRPr lang="zh-CN" altLang="en-US" sz="2000" dirty="0">
                <a:solidFill>
                  <a:srgbClr val="44546A"/>
                </a:solidFill>
                <a:latin typeface="Calibri"/>
                <a:ea typeface="微软雅黑" pitchFamily="34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2667849" y="4210212"/>
              <a:ext cx="277016" cy="233190"/>
            </a:xfrm>
            <a:custGeom>
              <a:avLst/>
              <a:gdLst>
                <a:gd name="connsiteX0" fmla="*/ 207004 w 277016"/>
                <a:gd name="connsiteY0" fmla="*/ 87 h 233190"/>
                <a:gd name="connsiteX1" fmla="*/ 228853 w 277016"/>
                <a:gd name="connsiteY1" fmla="*/ 1561 h 233190"/>
                <a:gd name="connsiteX2" fmla="*/ 249825 w 277016"/>
                <a:gd name="connsiteY2" fmla="*/ 10065 h 233190"/>
                <a:gd name="connsiteX3" fmla="*/ 264417 w 277016"/>
                <a:gd name="connsiteY3" fmla="*/ 28091 h 233190"/>
                <a:gd name="connsiteX4" fmla="*/ 273428 w 277016"/>
                <a:gd name="connsiteY4" fmla="*/ 54621 h 233190"/>
                <a:gd name="connsiteX5" fmla="*/ 277016 w 277016"/>
                <a:gd name="connsiteY5" fmla="*/ 114144 h 233190"/>
                <a:gd name="connsiteX6" fmla="*/ 277016 w 277016"/>
                <a:gd name="connsiteY6" fmla="*/ 208247 h 233190"/>
                <a:gd name="connsiteX7" fmla="*/ 221676 w 277016"/>
                <a:gd name="connsiteY7" fmla="*/ 233190 h 233190"/>
                <a:gd name="connsiteX8" fmla="*/ 221676 w 277016"/>
                <a:gd name="connsiteY8" fmla="*/ 128430 h 233190"/>
                <a:gd name="connsiteX9" fmla="*/ 221041 w 277016"/>
                <a:gd name="connsiteY9" fmla="*/ 94077 h 233190"/>
                <a:gd name="connsiteX10" fmla="*/ 217463 w 277016"/>
                <a:gd name="connsiteY10" fmla="*/ 76163 h 233190"/>
                <a:gd name="connsiteX11" fmla="*/ 207842 w 277016"/>
                <a:gd name="connsiteY11" fmla="*/ 64032 h 233190"/>
                <a:gd name="connsiteX12" fmla="*/ 192895 w 277016"/>
                <a:gd name="connsiteY12" fmla="*/ 61765 h 233190"/>
                <a:gd name="connsiteX13" fmla="*/ 176835 w 277016"/>
                <a:gd name="connsiteY13" fmla="*/ 72535 h 233190"/>
                <a:gd name="connsiteX14" fmla="*/ 169600 w 277016"/>
                <a:gd name="connsiteY14" fmla="*/ 91356 h 233190"/>
                <a:gd name="connsiteX15" fmla="*/ 167613 w 277016"/>
                <a:gd name="connsiteY15" fmla="*/ 130244 h 233190"/>
                <a:gd name="connsiteX16" fmla="*/ 167613 w 277016"/>
                <a:gd name="connsiteY16" fmla="*/ 210742 h 233190"/>
                <a:gd name="connsiteX17" fmla="*/ 110519 w 277016"/>
                <a:gd name="connsiteY17" fmla="*/ 232283 h 233190"/>
                <a:gd name="connsiteX18" fmla="*/ 110519 w 277016"/>
                <a:gd name="connsiteY18" fmla="*/ 124575 h 233190"/>
                <a:gd name="connsiteX19" fmla="*/ 108532 w 277016"/>
                <a:gd name="connsiteY19" fmla="*/ 84440 h 233190"/>
                <a:gd name="connsiteX20" fmla="*/ 99785 w 277016"/>
                <a:gd name="connsiteY20" fmla="*/ 68340 h 233190"/>
                <a:gd name="connsiteX21" fmla="*/ 80465 w 277016"/>
                <a:gd name="connsiteY21" fmla="*/ 63351 h 233190"/>
                <a:gd name="connsiteX22" fmla="*/ 66869 w 277016"/>
                <a:gd name="connsiteY22" fmla="*/ 70948 h 233190"/>
                <a:gd name="connsiteX23" fmla="*/ 58043 w 277016"/>
                <a:gd name="connsiteY23" fmla="*/ 86594 h 233190"/>
                <a:gd name="connsiteX24" fmla="*/ 55339 w 277016"/>
                <a:gd name="connsiteY24" fmla="*/ 124575 h 233190"/>
                <a:gd name="connsiteX25" fmla="*/ 55339 w 277016"/>
                <a:gd name="connsiteY25" fmla="*/ 209835 h 233190"/>
                <a:gd name="connsiteX26" fmla="*/ 0 w 277016"/>
                <a:gd name="connsiteY26" fmla="*/ 230016 h 233190"/>
                <a:gd name="connsiteX27" fmla="*/ 0 w 277016"/>
                <a:gd name="connsiteY27" fmla="*/ 2581 h 233190"/>
                <a:gd name="connsiteX28" fmla="*/ 55020 w 277016"/>
                <a:gd name="connsiteY28" fmla="*/ 2581 h 233190"/>
                <a:gd name="connsiteX29" fmla="*/ 55339 w 277016"/>
                <a:gd name="connsiteY29" fmla="*/ 26391 h 233190"/>
                <a:gd name="connsiteX30" fmla="*/ 63951 w 277016"/>
                <a:gd name="connsiteY30" fmla="*/ 11992 h 233190"/>
                <a:gd name="connsiteX31" fmla="*/ 79580 w 277016"/>
                <a:gd name="connsiteY31" fmla="*/ 2695 h 233190"/>
                <a:gd name="connsiteX32" fmla="*/ 103980 w 277016"/>
                <a:gd name="connsiteY32" fmla="*/ 314 h 233190"/>
                <a:gd name="connsiteX33" fmla="*/ 129179 w 277016"/>
                <a:gd name="connsiteY33" fmla="*/ 7117 h 233190"/>
                <a:gd name="connsiteX34" fmla="*/ 144648 w 277016"/>
                <a:gd name="connsiteY34" fmla="*/ 21175 h 233190"/>
                <a:gd name="connsiteX35" fmla="*/ 155652 w 277016"/>
                <a:gd name="connsiteY35" fmla="*/ 41130 h 233190"/>
                <a:gd name="connsiteX36" fmla="*/ 166736 w 277016"/>
                <a:gd name="connsiteY36" fmla="*/ 19021 h 233190"/>
                <a:gd name="connsiteX37" fmla="*/ 181966 w 277016"/>
                <a:gd name="connsiteY37" fmla="*/ 6323 h 233190"/>
                <a:gd name="connsiteX38" fmla="*/ 207004 w 277016"/>
                <a:gd name="connsiteY38" fmla="*/ 87 h 23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016" h="233190">
                  <a:moveTo>
                    <a:pt x="207004" y="87"/>
                  </a:moveTo>
                  <a:cubicBezTo>
                    <a:pt x="213703" y="-215"/>
                    <a:pt x="220985" y="276"/>
                    <a:pt x="228853" y="1561"/>
                  </a:cubicBezTo>
                  <a:cubicBezTo>
                    <a:pt x="236721" y="2846"/>
                    <a:pt x="243711" y="5680"/>
                    <a:pt x="249825" y="10065"/>
                  </a:cubicBezTo>
                  <a:cubicBezTo>
                    <a:pt x="255938" y="14448"/>
                    <a:pt x="260802" y="20457"/>
                    <a:pt x="264417" y="28091"/>
                  </a:cubicBezTo>
                  <a:cubicBezTo>
                    <a:pt x="268032" y="35726"/>
                    <a:pt x="271035" y="44569"/>
                    <a:pt x="273428" y="54621"/>
                  </a:cubicBezTo>
                  <a:cubicBezTo>
                    <a:pt x="275820" y="64674"/>
                    <a:pt x="277016" y="84515"/>
                    <a:pt x="277016" y="114144"/>
                  </a:cubicBezTo>
                  <a:lnTo>
                    <a:pt x="277016" y="208247"/>
                  </a:lnTo>
                  <a:lnTo>
                    <a:pt x="221676" y="233190"/>
                  </a:lnTo>
                  <a:lnTo>
                    <a:pt x="221676" y="128430"/>
                  </a:lnTo>
                  <a:cubicBezTo>
                    <a:pt x="221676" y="112103"/>
                    <a:pt x="221465" y="100653"/>
                    <a:pt x="221041" y="94077"/>
                  </a:cubicBezTo>
                  <a:cubicBezTo>
                    <a:pt x="220618" y="87501"/>
                    <a:pt x="219425" y="81530"/>
                    <a:pt x="217463" y="76163"/>
                  </a:cubicBezTo>
                  <a:cubicBezTo>
                    <a:pt x="215501" y="70796"/>
                    <a:pt x="212294" y="66753"/>
                    <a:pt x="207842" y="64032"/>
                  </a:cubicBezTo>
                  <a:cubicBezTo>
                    <a:pt x="203389" y="61310"/>
                    <a:pt x="198407" y="60555"/>
                    <a:pt x="192895" y="61765"/>
                  </a:cubicBezTo>
                  <a:cubicBezTo>
                    <a:pt x="185687" y="63578"/>
                    <a:pt x="180334" y="67168"/>
                    <a:pt x="176835" y="72535"/>
                  </a:cubicBezTo>
                  <a:cubicBezTo>
                    <a:pt x="173337" y="77902"/>
                    <a:pt x="170925" y="84175"/>
                    <a:pt x="169600" y="91356"/>
                  </a:cubicBezTo>
                  <a:cubicBezTo>
                    <a:pt x="168275" y="98536"/>
                    <a:pt x="167613" y="111499"/>
                    <a:pt x="167613" y="130244"/>
                  </a:cubicBezTo>
                  <a:lnTo>
                    <a:pt x="167613" y="210742"/>
                  </a:lnTo>
                  <a:lnTo>
                    <a:pt x="110519" y="232283"/>
                  </a:lnTo>
                  <a:lnTo>
                    <a:pt x="110519" y="124575"/>
                  </a:lnTo>
                  <a:cubicBezTo>
                    <a:pt x="110519" y="103563"/>
                    <a:pt x="109857" y="90184"/>
                    <a:pt x="108532" y="84440"/>
                  </a:cubicBezTo>
                  <a:cubicBezTo>
                    <a:pt x="107207" y="78695"/>
                    <a:pt x="104292" y="73329"/>
                    <a:pt x="99785" y="68340"/>
                  </a:cubicBezTo>
                  <a:cubicBezTo>
                    <a:pt x="95279" y="63351"/>
                    <a:pt x="88839" y="61689"/>
                    <a:pt x="80465" y="63351"/>
                  </a:cubicBezTo>
                  <a:cubicBezTo>
                    <a:pt x="75376" y="64409"/>
                    <a:pt x="70845" y="66942"/>
                    <a:pt x="66869" y="70948"/>
                  </a:cubicBezTo>
                  <a:cubicBezTo>
                    <a:pt x="62894" y="74954"/>
                    <a:pt x="59952" y="80169"/>
                    <a:pt x="58043" y="86594"/>
                  </a:cubicBezTo>
                  <a:cubicBezTo>
                    <a:pt x="56134" y="93018"/>
                    <a:pt x="55233" y="105679"/>
                    <a:pt x="55339" y="124575"/>
                  </a:cubicBezTo>
                  <a:lnTo>
                    <a:pt x="55339" y="209835"/>
                  </a:lnTo>
                  <a:lnTo>
                    <a:pt x="0" y="230016"/>
                  </a:lnTo>
                  <a:lnTo>
                    <a:pt x="0" y="2581"/>
                  </a:lnTo>
                  <a:lnTo>
                    <a:pt x="55020" y="2581"/>
                  </a:lnTo>
                  <a:lnTo>
                    <a:pt x="55339" y="26391"/>
                  </a:lnTo>
                  <a:cubicBezTo>
                    <a:pt x="57891" y="21100"/>
                    <a:pt x="60761" y="16300"/>
                    <a:pt x="63951" y="11992"/>
                  </a:cubicBezTo>
                  <a:cubicBezTo>
                    <a:pt x="67141" y="7684"/>
                    <a:pt x="72350" y="4585"/>
                    <a:pt x="79580" y="2695"/>
                  </a:cubicBezTo>
                  <a:cubicBezTo>
                    <a:pt x="86810" y="805"/>
                    <a:pt x="94943" y="11"/>
                    <a:pt x="103980" y="314"/>
                  </a:cubicBezTo>
                  <a:cubicBezTo>
                    <a:pt x="113018" y="617"/>
                    <a:pt x="121417" y="2884"/>
                    <a:pt x="129179" y="7117"/>
                  </a:cubicBezTo>
                  <a:cubicBezTo>
                    <a:pt x="136940" y="11349"/>
                    <a:pt x="142096" y="16035"/>
                    <a:pt x="144648" y="21175"/>
                  </a:cubicBezTo>
                  <a:lnTo>
                    <a:pt x="155652" y="41130"/>
                  </a:lnTo>
                  <a:cubicBezTo>
                    <a:pt x="159586" y="31304"/>
                    <a:pt x="163281" y="23934"/>
                    <a:pt x="166736" y="19021"/>
                  </a:cubicBezTo>
                  <a:cubicBezTo>
                    <a:pt x="170191" y="14108"/>
                    <a:pt x="175268" y="9876"/>
                    <a:pt x="181966" y="6323"/>
                  </a:cubicBezTo>
                  <a:cubicBezTo>
                    <a:pt x="188664" y="2770"/>
                    <a:pt x="197010" y="692"/>
                    <a:pt x="207004" y="87"/>
                  </a:cubicBezTo>
                  <a:close/>
                </a:path>
              </a:pathLst>
            </a:custGeom>
            <a:solidFill>
              <a:schemeClr val="bg1"/>
            </a:solidFill>
            <a:ln w="25400" algn="ctr">
              <a:noFill/>
              <a:miter lim="800000"/>
            </a:ln>
            <a:effectLst/>
          </p:spPr>
          <p:txBody>
            <a:bodyPr wrap="square" lIns="91440" tIns="45720" rIns="91440" bIns="45720" numCol="1" spcCol="0" rtlCol="0" fromWordArt="0" anchor="ctr" anchorCtr="0" forceAA="0" compatLnSpc="1"/>
            <a:lstStyle/>
            <a:p>
              <a:pPr algn="ctr" font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</a:pPr>
              <a:endParaRPr lang="zh-CN" altLang="en-US" sz="2000" dirty="0">
                <a:solidFill>
                  <a:srgbClr val="44546A"/>
                </a:solidFill>
                <a:latin typeface="Calibri"/>
                <a:ea typeface="微软雅黑" pitchFamily="34" charset="-122"/>
              </a:endParaRPr>
            </a:p>
          </p:txBody>
        </p:sp>
        <p:sp>
          <p:nvSpPr>
            <p:cNvPr id="15" name="任意多边形 14"/>
            <p:cNvSpPr/>
            <p:nvPr userDrawn="1"/>
          </p:nvSpPr>
          <p:spPr>
            <a:xfrm>
              <a:off x="3401614" y="4210526"/>
              <a:ext cx="178936" cy="228568"/>
            </a:xfrm>
            <a:custGeom>
              <a:avLst/>
              <a:gdLst>
                <a:gd name="connsiteX0" fmla="*/ 0 w 178936"/>
                <a:gd name="connsiteY0" fmla="*/ 0 h 228568"/>
                <a:gd name="connsiteX1" fmla="*/ 66503 w 178936"/>
                <a:gd name="connsiteY1" fmla="*/ 0 h 228568"/>
                <a:gd name="connsiteX2" fmla="*/ 88830 w 178936"/>
                <a:gd name="connsiteY2" fmla="*/ 52380 h 228568"/>
                <a:gd name="connsiteX3" fmla="*/ 110679 w 178936"/>
                <a:gd name="connsiteY3" fmla="*/ 454 h 228568"/>
                <a:gd name="connsiteX4" fmla="*/ 176863 w 178936"/>
                <a:gd name="connsiteY4" fmla="*/ 454 h 228568"/>
                <a:gd name="connsiteX5" fmla="*/ 124554 w 178936"/>
                <a:gd name="connsiteY5" fmla="*/ 115531 h 228568"/>
                <a:gd name="connsiteX6" fmla="*/ 178936 w 178936"/>
                <a:gd name="connsiteY6" fmla="*/ 227207 h 228568"/>
                <a:gd name="connsiteX7" fmla="*/ 107649 w 178936"/>
                <a:gd name="connsiteY7" fmla="*/ 227207 h 228568"/>
                <a:gd name="connsiteX8" fmla="*/ 88352 w 178936"/>
                <a:gd name="connsiteY8" fmla="*/ 181403 h 228568"/>
                <a:gd name="connsiteX9" fmla="*/ 68257 w 178936"/>
                <a:gd name="connsiteY9" fmla="*/ 228568 h 228568"/>
                <a:gd name="connsiteX10" fmla="*/ 6220 w 178936"/>
                <a:gd name="connsiteY10" fmla="*/ 228568 h 228568"/>
                <a:gd name="connsiteX11" fmla="*/ 51831 w 178936"/>
                <a:gd name="connsiteY11" fmla="*/ 121993 h 228568"/>
                <a:gd name="connsiteX12" fmla="*/ 0 w 178936"/>
                <a:gd name="connsiteY12" fmla="*/ 0 h 228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936" h="228568">
                  <a:moveTo>
                    <a:pt x="0" y="0"/>
                  </a:moveTo>
                  <a:lnTo>
                    <a:pt x="66503" y="0"/>
                  </a:lnTo>
                  <a:lnTo>
                    <a:pt x="88830" y="52380"/>
                  </a:lnTo>
                  <a:lnTo>
                    <a:pt x="110679" y="454"/>
                  </a:lnTo>
                  <a:lnTo>
                    <a:pt x="176863" y="454"/>
                  </a:lnTo>
                  <a:lnTo>
                    <a:pt x="124554" y="115531"/>
                  </a:lnTo>
                  <a:lnTo>
                    <a:pt x="178936" y="227207"/>
                  </a:lnTo>
                  <a:lnTo>
                    <a:pt x="107649" y="227207"/>
                  </a:lnTo>
                  <a:lnTo>
                    <a:pt x="88352" y="181403"/>
                  </a:lnTo>
                  <a:lnTo>
                    <a:pt x="68257" y="228568"/>
                  </a:lnTo>
                  <a:lnTo>
                    <a:pt x="6220" y="228568"/>
                  </a:lnTo>
                  <a:lnTo>
                    <a:pt x="51831" y="121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400" algn="ctr">
              <a:noFill/>
              <a:miter lim="800000"/>
            </a:ln>
            <a:effectLst/>
          </p:spPr>
          <p:txBody>
            <a:bodyPr wrap="square" lIns="91440" tIns="45720" rIns="91440" bIns="45720" numCol="1" spcCol="0" rtlCol="0" fromWordArt="0" anchor="ctr" anchorCtr="0" forceAA="0" compatLnSpc="1"/>
            <a:lstStyle/>
            <a:p>
              <a:pPr algn="ctr" font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</a:pPr>
              <a:endParaRPr lang="zh-CN" altLang="en-US" sz="2000" dirty="0">
                <a:solidFill>
                  <a:srgbClr val="44546A"/>
                </a:solidFill>
                <a:latin typeface="Calibri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09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89C8-C8BD-4344-819F-B0147A9CC9E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2018-9-3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4561-1909-406E-BEAA-D1E697EF21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28D8D8A-E80E-4B1C-8D2F-AA3AC6B2B16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2018-9-3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8A1572F-18C2-4580-BD03-28A9E6FCEDF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2743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2" r:id="rId3"/>
    <p:sldLayoutId id="2147483743" r:id="rId4"/>
    <p:sldLayoutId id="2147483744" r:id="rId5"/>
    <p:sldLayoutId id="214748374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5450" y="2104754"/>
            <a:ext cx="9138550" cy="254838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563" tIns="43279" rIns="86563" bIns="43279" rtlCol="0" anchor="ctr"/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600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2" name="文本框 13"/>
          <p:cNvSpPr txBox="1"/>
          <p:nvPr/>
        </p:nvSpPr>
        <p:spPr>
          <a:xfrm>
            <a:off x="1" y="2492896"/>
            <a:ext cx="9138550" cy="16760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86563" tIns="43279" rIns="86563" bIns="43279" rtlCol="0">
            <a:spAutoFit/>
          </a:bodyPr>
          <a:lstStyle/>
          <a:p>
            <a:pPr algn="ctr" defTabSz="912495">
              <a:lnSpc>
                <a:spcPct val="150000"/>
              </a:lnSpc>
            </a:pPr>
            <a:r>
              <a:rPr lang="en-US" altLang="zh-CN" sz="3600" b="1" spc="300" dirty="0">
                <a:solidFill>
                  <a:srgbClr val="FFFFFF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《</a:t>
            </a:r>
            <a:r>
              <a:rPr lang="zh-CN" altLang="en-US" sz="3600" b="1" spc="300" dirty="0">
                <a:solidFill>
                  <a:srgbClr val="FFFFFF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中国共产党纪律处分条例</a:t>
            </a:r>
            <a:r>
              <a:rPr lang="en-US" altLang="zh-CN" sz="3600" b="1" spc="300" dirty="0" smtClean="0">
                <a:solidFill>
                  <a:srgbClr val="FFFFFF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》</a:t>
            </a:r>
            <a:br>
              <a:rPr lang="en-US" altLang="zh-CN" sz="3600" b="1" spc="300" dirty="0" smtClean="0">
                <a:solidFill>
                  <a:srgbClr val="FFFFFF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</a:br>
            <a:r>
              <a:rPr lang="zh-CN" altLang="en-US" sz="3600" b="1" spc="300" dirty="0" smtClean="0">
                <a:solidFill>
                  <a:srgbClr val="FFFFFF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修订</a:t>
            </a:r>
            <a:r>
              <a:rPr lang="zh-CN" altLang="en-US" sz="3600" b="1" spc="300" dirty="0">
                <a:solidFill>
                  <a:srgbClr val="FFFFFF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前后对照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450" y="4725144"/>
            <a:ext cx="9138550" cy="0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14" name="直接连接符 13"/>
          <p:cNvCxnSpPr/>
          <p:nvPr/>
        </p:nvCxnSpPr>
        <p:spPr>
          <a:xfrm>
            <a:off x="11" y="2004846"/>
            <a:ext cx="9138550" cy="0"/>
          </a:xfrm>
          <a:prstGeom prst="line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6374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0"/>
            <a:ext cx="634593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1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1262062"/>
            <a:ext cx="6610350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4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/>
          <p:cNvSpPr>
            <a:spLocks noChangeArrowheads="1"/>
          </p:cNvSpPr>
          <p:nvPr/>
        </p:nvSpPr>
        <p:spPr bwMode="auto">
          <a:xfrm rot="10800000">
            <a:off x="1043609" y="2132856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584176" y="2709548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84178" y="2389741"/>
            <a:ext cx="7559822" cy="9940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705822" tIns="32262" rIns="32262" bIns="96222" anchor="ctr"/>
          <a:lstStyle/>
          <a:p>
            <a:pPr marL="0" marR="0" lvl="0" indent="0" defTabSz="86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</a:rPr>
              <a:t>政治纪律部分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" y="2389741"/>
            <a:ext cx="1440160" cy="99400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32262" rIns="0" bIns="9622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二、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355976" y="4293096"/>
            <a:ext cx="474734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共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26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条，新增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条，修改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404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" y="1662112"/>
            <a:ext cx="7324725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8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733425"/>
            <a:ext cx="7334250" cy="539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695450"/>
            <a:ext cx="7343775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173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490662"/>
            <a:ext cx="7353300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4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600200"/>
            <a:ext cx="734377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9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6" y="0"/>
            <a:ext cx="691178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36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628775"/>
            <a:ext cx="733425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4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49374" y="1060840"/>
            <a:ext cx="7639050" cy="15699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457200">
              <a:lnSpc>
                <a:spcPts val="4000"/>
              </a:lnSpc>
            </a:pP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2018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8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18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日，中共中央印发了新修订的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中国共产党纪律处分条例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》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。条例共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142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条，与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2015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10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月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18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日印发的原条例相比，新增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11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条，修改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65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条，整合了</a:t>
            </a:r>
            <a:r>
              <a:rPr lang="en-US" altLang="zh-CN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条。</a:t>
            </a:r>
            <a:endParaRPr lang="en-US" altLang="zh-CN" sz="2200" dirty="0" smtClea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74" y="3927698"/>
            <a:ext cx="7639050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54445" y="335731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正文图例：</a:t>
            </a:r>
            <a:endParaRPr lang="en-US" altLang="zh-CN" sz="2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6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82" y="0"/>
            <a:ext cx="657343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5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/>
          <p:cNvSpPr>
            <a:spLocks noChangeArrowheads="1"/>
          </p:cNvSpPr>
          <p:nvPr/>
        </p:nvSpPr>
        <p:spPr bwMode="auto">
          <a:xfrm rot="10800000">
            <a:off x="1043609" y="2132856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584176" y="2709548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84178" y="2389741"/>
            <a:ext cx="7559822" cy="9940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705822" tIns="32262" rIns="32262" bIns="96222" anchor="ctr"/>
          <a:lstStyle/>
          <a:p>
            <a:pPr marL="0" marR="0" lvl="0" indent="0" defTabSz="86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</a:rPr>
              <a:t>组织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</a:rPr>
              <a:t>纪律部分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" y="2389741"/>
            <a:ext cx="1440160" cy="99400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32262" rIns="0" bIns="9622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364089" y="4293096"/>
            <a:ext cx="373923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共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15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条，修改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18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419100"/>
            <a:ext cx="733425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7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39" y="0"/>
            <a:ext cx="658292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8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542925"/>
            <a:ext cx="7343775" cy="577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3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/>
          <p:cNvSpPr>
            <a:spLocks noChangeArrowheads="1"/>
          </p:cNvSpPr>
          <p:nvPr/>
        </p:nvSpPr>
        <p:spPr bwMode="auto">
          <a:xfrm rot="10800000">
            <a:off x="1043609" y="2132856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584176" y="2709548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84178" y="2389741"/>
            <a:ext cx="7559822" cy="9940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705822" tIns="32262" rIns="32262" bIns="96222" anchor="ctr"/>
          <a:lstStyle/>
          <a:p>
            <a:pPr marL="0" marR="0" lvl="0" indent="0" defTabSz="86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</a:rPr>
              <a:t>廉洁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</a:rPr>
              <a:t>纪律部分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" y="2389741"/>
            <a:ext cx="1440160" cy="99400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32262" rIns="0" bIns="9622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427984" y="4293096"/>
            <a:ext cx="46753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共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27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条，新增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条，修改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12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26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88" y="0"/>
            <a:ext cx="701262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0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" y="0"/>
            <a:ext cx="7413475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3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604962"/>
            <a:ext cx="7334250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3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595312"/>
            <a:ext cx="7343775" cy="566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0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/>
          <p:cNvSpPr>
            <a:spLocks noChangeArrowheads="1"/>
          </p:cNvSpPr>
          <p:nvPr/>
        </p:nvSpPr>
        <p:spPr bwMode="auto">
          <a:xfrm rot="10800000">
            <a:off x="1043609" y="2132856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584176" y="2709548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84178" y="2389741"/>
            <a:ext cx="7559822" cy="9940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705822" tIns="32262" rIns="32262" bIns="96222" anchor="ctr"/>
          <a:lstStyle/>
          <a:p>
            <a:pPr marL="0" marR="0" lvl="0" indent="0" defTabSz="86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</a:rPr>
              <a:t>总则部分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" y="2389741"/>
            <a:ext cx="1440160" cy="99400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32262" rIns="0" bIns="9622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一、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627784" y="4293096"/>
            <a:ext cx="64755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共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43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条，新增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条，修改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25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条，整合了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50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114425"/>
            <a:ext cx="7353300" cy="462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/>
          <p:cNvSpPr>
            <a:spLocks noChangeArrowheads="1"/>
          </p:cNvSpPr>
          <p:nvPr/>
        </p:nvSpPr>
        <p:spPr bwMode="auto">
          <a:xfrm rot="10800000">
            <a:off x="1043609" y="2132856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584176" y="2709548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84178" y="2389741"/>
            <a:ext cx="7559822" cy="9940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705822" tIns="32262" rIns="32262" bIns="96222" anchor="ctr"/>
          <a:lstStyle/>
          <a:p>
            <a:pPr marL="0" marR="0" lvl="0" indent="0" defTabSz="86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</a:rPr>
              <a:t>群众纪律部分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" y="2389741"/>
            <a:ext cx="1440160" cy="99400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32262" rIns="0" bIns="9622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644008" y="4293096"/>
            <a:ext cx="445931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共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9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条，新增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条，修改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75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219075"/>
            <a:ext cx="7334250" cy="641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3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085850"/>
            <a:ext cx="7343775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1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154" y="0"/>
            <a:ext cx="643169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323975"/>
            <a:ext cx="7343775" cy="421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1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/>
          <p:cNvSpPr>
            <a:spLocks noChangeArrowheads="1"/>
          </p:cNvSpPr>
          <p:nvPr/>
        </p:nvSpPr>
        <p:spPr bwMode="auto">
          <a:xfrm rot="10800000">
            <a:off x="1043609" y="2132856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584176" y="2709548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84178" y="2389741"/>
            <a:ext cx="7559822" cy="9940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705822" tIns="32262" rIns="32262" bIns="96222" anchor="ctr"/>
          <a:lstStyle/>
          <a:p>
            <a:pPr marL="0" marR="0" lvl="0" indent="0" defTabSz="86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</a:rPr>
              <a:t>工作纪律部分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" y="2389741"/>
            <a:ext cx="1440160" cy="99400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32262" rIns="0" bIns="9622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noProof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88024" y="4293096"/>
            <a:ext cx="43152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共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13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条，新增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条，修改</a:t>
            </a:r>
            <a:r>
              <a:rPr lang="en-US" altLang="zh-CN" sz="20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47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81" y="0"/>
            <a:ext cx="705943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76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3"/>
          <p:cNvSpPr>
            <a:spLocks noChangeArrowheads="1"/>
          </p:cNvSpPr>
          <p:nvPr/>
        </p:nvSpPr>
        <p:spPr bwMode="auto">
          <a:xfrm rot="10800000">
            <a:off x="1043609" y="2132856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584176" y="2709548"/>
            <a:ext cx="369386" cy="915015"/>
          </a:xfrm>
          <a:custGeom>
            <a:avLst/>
            <a:gdLst>
              <a:gd name="T0" fmla="*/ 0 w 235132"/>
              <a:gd name="T1" fmla="*/ 0 h 637965"/>
              <a:gd name="T2" fmla="*/ 132187 w 235132"/>
              <a:gd name="T3" fmla="*/ 0 h 637965"/>
              <a:gd name="T4" fmla="*/ 132187 w 235132"/>
              <a:gd name="T5" fmla="*/ 457425 h 637965"/>
              <a:gd name="T6" fmla="*/ 0 w 235132"/>
              <a:gd name="T7" fmla="*/ 355915 h 637965"/>
              <a:gd name="T8" fmla="*/ 0 w 235132"/>
              <a:gd name="T9" fmla="*/ 0 h 6379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132"/>
              <a:gd name="T16" fmla="*/ 0 h 637965"/>
              <a:gd name="T17" fmla="*/ 235132 w 235132"/>
              <a:gd name="T18" fmla="*/ 637965 h 6379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132" h="637965">
                <a:moveTo>
                  <a:pt x="0" y="0"/>
                </a:moveTo>
                <a:lnTo>
                  <a:pt x="235132" y="0"/>
                </a:lnTo>
                <a:cubicBezTo>
                  <a:pt x="235132" y="212655"/>
                  <a:pt x="235131" y="425310"/>
                  <a:pt x="235131" y="637965"/>
                </a:cubicBezTo>
                <a:lnTo>
                  <a:pt x="0" y="496389"/>
                </a:lnTo>
                <a:lnTo>
                  <a:pt x="0" y="0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en-US" sz="200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84178" y="2389741"/>
            <a:ext cx="7559822" cy="99400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705822" tIns="32262" rIns="32262" bIns="96222" anchor="ctr"/>
          <a:lstStyle/>
          <a:p>
            <a:pPr marL="0" marR="0" lvl="0" indent="0" defTabSz="86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/>
              </a:rPr>
              <a:t>生活纪律部分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" y="2389741"/>
            <a:ext cx="1440160" cy="994005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32262" rIns="0" bIns="96222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860032" y="4293096"/>
            <a:ext cx="42432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共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条，新增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条，修改</a:t>
            </a:r>
            <a:r>
              <a:rPr lang="en-US" altLang="zh-CN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条。</a:t>
            </a:r>
            <a:endParaRPr lang="zh-CN" altLang="en-US" sz="2000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72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619250"/>
            <a:ext cx="7343775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8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866775"/>
            <a:ext cx="7334250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8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0" y="2444695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 smtClean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</a:t>
            </a:r>
            <a:r>
              <a:rPr lang="zh-CN" altLang="en-US" sz="7200" dirty="0">
                <a:solidFill>
                  <a:srgbClr val="0070C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！</a:t>
            </a:r>
            <a:endParaRPr lang="zh-CN" altLang="en-US" sz="7200" dirty="0" smtClean="0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500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300162"/>
            <a:ext cx="7353300" cy="425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5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214437"/>
            <a:ext cx="7334250" cy="442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4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762000"/>
            <a:ext cx="7343775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5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266825"/>
            <a:ext cx="7343775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9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381000"/>
            <a:ext cx="7343775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8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71971f2a7c438cfc395e51151f1c4179d89"/>
  <p:tag name="ISPRING_ULTRA_SCORM_COURSE_ID" val="1B6D952A-F6DB-478D-8E8F-657F6D5CAB0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Zb6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2W+t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Zb60i+fNZIuQIAAFEKAAAhAAAAdW5pdmVyc2FsL2ZsYXNoX3NraW5fc2V0dGluZ3MueG1slVbbTuMwEH3nK6ruO2GvZSVTCUpXQmIXBIh3p5kmVh07sp2y/fv1ODax24ZmO0KqZ87xXDwzhegNE/OzyYSsJJfqGYxhotSoCboJK66meWuMFOcrKQwIcy6kqimfzj/9ch+SOeQpltyCGstZ0xX0bmbuM4bifXyfoQwRVrJuqNjdy1Ke53S1KZVsRXEytGrXgOJMbCzy4udssRx0wJk2dwbqJKblJco4SqNAa8CQfixRTrI4zYEHTxfuM5LTu/o4+z3almlmHO36M8oQraElpEW+vEYZxgt7e/oqM5SPCQb+Ggv9+gVlEMrpDlR6+e03lEGGbNrmf3qkUbLEgqacjx/xncMlLez4YVQXKCcJmBA6OvkKvjwu19sI5L/Gc09wXJXkj1jXvYWAj55zmBvVAsnCqbPpSr49tMbOB8zXlGsLiFU96NEG/UhbHa5JdT3uCd6YKCKQV/SIV8nbGhZdvBEw1ff4xeLGrYo4vnddFKCCrVdGEfbKHvnHlvUAGSl75DNnBTwIvjuA71s6TnjiG+ofM6q+jz4pvzWDoPYYChZOwYqu7nFydeTbKwKmlgXMNcbzwmrAZyOZ03UxZQdBEUG3rKSGSfEbcfnOZaNJtmfwrXa8sYhhhsOxfnMx2i0dP5g7n50sCOl+FfrkuvPE2CV+NaXG0FVV218lPZ14np0SW5hpdpyBa9LCQd2JtRzJqanagHqRko/1IqSBGOsyGwLLbrSG4CSLSkCy40Um/pJj1RdtnYNa2kdjELom1XW4ipUVt3/mlcEbFClhwNgxTWWvE5S9N2Wk8B0AVK2q0LLdobPULTeMwxbC5EcKl/BQZkTbFh3qtmtzD2sT95vXjGpIvyj6RolxqeEI4dXGJdOVExtG9LyhuXaZJWMfVnB/c7KUwy7D1ovXmDv7TkoutvbDClol/iv5D1BLAwQUAAIACAA2W+tIKpYPZ/4CAACXCwAAJgAAAHVuaXZlcnNhbC9odG1sX3B1Ymxpc2hpbmdfc2V0dGluZ3MueG1szZZvTxoxGMDf8ymaLr6UU+emI3cYIxiJToiwTV+Zci1cY6+9tT3wfLVPsw+2T7KnV0CIjp1GloUQ6NM+v+df+7Th0X0q0IRpw5WM8G59ByMmY0W5HEf4y+B0+xAjY4mkRCjJIiwVRkfNWpjlQ8FN0mfWwlKDACNNI7MRTqzNGkEwnU7r3GTazSqRW+CbeqzSINPMMGmZDjJBCvixRcYMnhEqAOCbKjlTa9ZqCIWe9FnRXDDEKXguuQuKiDObChz4VUMS3421yiU9UUJppMfDCL87PHaf+RpPavGUSZcS0wShE9sGoZQ7J4jo8weGEsbHCXh7sI/RlFObRHhv31FgdfCUUrJ95MRRThSkQNoZPmWWUGKJH3p7lt1bMxd4ES0kSXk8gBnkwo9wa3B7dtNrX110Ls9vB93uxaDT806UOsEqJwxWDYXgkMp1zBZ2QmItiRPwG3RGRBgWBsui+bKRkivOuTEaKgGpL7UwGoGnoojwseZEYMQtETxezFqix8yecgExON3d+kha/Aj08cYJ0YYtG5rPGJfFuPlN5YKiQuVI8DuGrEIQUZ7Cv4Sh5XSjkVZpKRXEWGQEpwxNOJsyelRmaQb8k6EbMJHmoAmbLxPMegvfc/6AhmykNHAZmcBWBTk3nl9/ETgjxjxCydzHrf5Fp9W+7Vy22tdbLkBCJ0TGL4RDCVma2Y3wSYGksnM9SEdMcsPKolBOy7kqsdVfXwbD01z4Mr91MZbQGyzJZqy8pDB/9aCy2YRMyoPoDleJhiPIoSSeCRMxHHcuc1YVGBOJlBQFIjE0KuOO9YSr3IDEH2CPNq/30OsjLsvRGG4OsKgp05WQO7t77/c/fDw4/NSoB79+/NxeqzRr4T1BnDnfw0/WNvFFI3/aDcPA9c7n27DV+b/qwr2r9tcqmbpsXw8qFandr4TrVlnVPa+y6spfG72lK6OSC9Bmxv7YQKMRPOWW0bfcNK8o/Pr712+LNyr8BqNYu33/3yD8aPHcWnlfhcGzD8AayFcf083ab1BLAwQUAAIACAA2W+tItIcUDKABAAAuBgAAHwAAAHVuaXZlcnNhbC9odG1sX3NraW5fc2V0dGluZ3MuanONlE1vwjAMhu/8CpRdJ8Q+YbuhwSQkDpPGbdohFFMq0jhKAoMh/vvq8NWk6SC+NK+evo4dOdtGs1gsYc3X5tZ9u/2Hv3cakGb1Em59XdToOenMiGwK4ywHkUlgAbIiZMaFgZO+OyMxZyad62TzSb6mZMjwZFYSVcRCRzQT0VYR7SeirWOJf49go1TVvqJSnydLa1G2EpQWpG1J1Dl3DLt5d6tcYADjCvQFdMYT8Ew7btWRZ8enDkWZSzBXXG5GmGJrwpNFqnEpp3X55xsFurjxxR5ov3TeBp6dyIwdWsjDxIMuRT2pNBgDh7zPA4ooLPgERMm37dY/qGdcLSigV5nJ7JHu3VGUacVTqHSp26PwMVl4VbrZoahyFtZ2TzzcU3iE4BvQFav+I4UHolqqKy5QaUypIxW02vMTKpBPM5keUrcpohwdlmzruncu1B2/z7wRwmCE5pGJzOsejium3kYH1wRZR7GZFzExlhcjmor9HDyQx9PY8Bmh/VeTcWt5Ms+L16F4GanjYIpv0EM5QxJyrhegx4iiqOf70snD5I3dH1BLAwQUAAIACAA2W+t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2W+tIlBOzImkAAABuAAAAHAAAAHVuaXZlcnNhbC9sb2NhbF9zZXR0aW5ncy54bWwNzDEOgzAMQNGdU1jeKe3WgcDGVpbSA1jERZEcG5GA4PZk+8PTb/szChy8pWDq8PV4IrDO5oMuDn/TUL8RUib1JKbsUA2h76pWbCb5cs4FJliFLt4mjiUyjxSLHHYRqOFTXv/AHpuuug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NlvrSD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3W+tIzZF56aEOAADyXgAAFwAAAHVuaXZlcnNhbC91bml2ZXJzYWwucG5n7dx5VNLbvgBwy6HJTnUalDJJTbunCdRKKZRs0DzZeE3rlIJD0mm4ZJSCMaTlTdPkqCl4NGny1r1mZB0PDihiKVEG1dXMVMggKRIRUQEZfpfee2sd1Hfe/2+tH2vxc/32z9+ePpu9v/ufnbl3d8jsmYtn2tjYzA7dsW2/jY1dmI2NbeJ0B0uKecvqEMufKfj9IVtsHghdvlhu7LBBu4JsbCpps4wx9pb7Gad3HMLb2Hz35Nt3Ch93L97GJvpy6LagcEK0sodLK2m/2ZIIdFy79ipXeGtL+I6f3ctu3tgRFHRxW5zg1o5jedW+S1F5N+q1y3YPvDiPHeWI+oU+LzSVl6pjOr6qEcwqFcnUOtbc09eVLCEna7VcwDSAoxq6RAAnZeQ5SnhhioMzZtyFQndIAJzXxK/LVbKdNFSjhgkYo8yy7dDXWZP+N8fZ+VQ8xYBgcMiGiNX7ZkEwE/K7IW48tlzalQWlGivN8JxwL9XtYJ9GG1tH+B+XVzGY3/KcpOc2ruVIm3oen0+YkAfm1LfnaKqpChN7pnn8u98uxthvz5+/qV2N8MA+nfB8M30Kz9KXcyfVDIPdDFeH9uanTWqUXf6DGbkChmFiPZb5YWJuuf8rY2L5cExMXqSnp7DIe2LDjjY2bdsePm9S2Y1Nd8ozfrgxUDyh7NTuC+mZV+65T+yhxgvpodEF1/yxLZNbN2v+wn3b4ycxzsp/4P6PC7W4iY07Y7vIa+WtK88mdeMiL+KB/R9LIBPToxxWh4VvW5g7qZtWh9VeYUxVNExs3bPZBxn3Mla6T3I6yJAdCM3EJ0xMPwt5CN8378C2iQU4P4R/WRk78x4IAUKAECAECAFCgBAgBAgBQoAQIAQIAUKAECAECAFCgBAgBAgBQoAQIAQIAUKAECAECAFCgBAgBAgBQoAQIAQIAUKAECAECAFCgBAgBAgBQoAQIAQIAUKAECAECAFCgBAgBAgBQoAQIAQIAUKAECAECAFCgBAgBAgBQoAQIAQIAUKAECDE/0+IRkrMkEkrkej5kImFWy4A9kP6k8EZvP/llL33FzCxMXExTyc92mSblrlnJnPBpMYsYzAOFR3ynlQD05+D/FmyT9m1ScnuttF5tmF2wanhNyd0y2LH6V5pmZimSVWlqdeHNZhGu+r2oEzDA59e0JNV9VpxzyYVB48HsvnrXSWEEql6QxsMFVJAH1dgtaRxVN+/JpAeMMZo0fSoRUzz8N3PCJVOT1P5coHXUNUiieq9SC9NFxT74QbEZG1P8azl2igxgSNNNKQ/wbmOH/asVFyDvi8BeAW4BcUi5UtR7AKlOlCk1Btz8ZCLmR4ooF3fL3Gdlr8nUC871JxHrJYmQhEl/GjRkdqzav8U6jzUxzbDoBXU5gSM0W2somHLxx0LDtaLQqDk30jCTWLsSGLp1y5+T+DoXvfvvERVwVf59WP2n95/Lbq904nmYUjHnWOJB5BWPfh5A9y8eezinEBdT0saBBEhZJ5wRIxV85ei+uiyjIuC19NSslTsJs2Cr0UelixuG5w0BX/FyS9aDb7WRt37QrbOZaQS+u/nzXEAga1Tt0SxhL2fu+zzX0byyFdGWnPLsvi5po/JC+q0+AdWnTMMcUZ3fVzEfIeWeleQ0FI+p4pGHP5ac194nBMF77TLv1v7ub2Z4ELmZrDCCJvmW70qc2h54UsRodnxQHfiUdk/S0+Y36KEhJ+FitU5lnfnhQm3bEw3DrSyUWY1zSmyy2Nv/R5z8UVf61+00sGSgWy4TVPVTgbeukl/oBrVkStYwriRJN5yRy+o5banPJI1YB7r4IqjFs+IoA+FZ6wlutxNEZTJTw/Pml/hepdtoNqNO2sS9yEL1lCtm3OOqUB0xgH+5aKLfLP6byYpeaQ9cs4VL+4heCdKLXYdJuPOP0tH2omg5sHLdVSjFMpNOcYkj3ZuZ16YQ3SRU8xy1xeERnmDyJMWR/Wjl/JGvStcL7MNL2nWo/V72w5zcQh0iDP8qyT5XHCHsRKnjoOaio+LrhdjzmBifL7TK7vYwCl7KRBYBdd/O+FTY7ja3ExGV494z6NBschCfIzsPU9Wp2qoW+L9xY3pUq4ZTOIirGeTzbEf3Kjpg7qtvSaUtMBBgxAZVFygnE2Tp0Ipul7gfPRZhTQb2FAKE9ISj1egAt8SuGrVMPGtIvsNzU9MRRaq8d0Uid6ZL4ozatUaf61mKQ4q9xM3BPDVEj5/KUBGsgK0JlhAlp4AHRoJs8u35cU7ZM6DDhwOz6YrTnLJ+k/0FXFNcW6uO0IeMiSjq66ruayFYS2iU5QltF436mORAsnpweVY//JOt1mG5kL6pVQ9WUjuaYHMbtE8xEta8E3tfIgIxje0ys8Y5Ps1BbN9g5ej6O0QT+gJQPPOoUTNIZCKgVOGEn3bquAW6CMarkue41GajdMgha6Kj0RdLvPfZWjRNvghu/x9z/vY82YM1GXjnTi01XOCSNBbd2d6PU77myiBtB+9eFeEvFdJwVuveKkeDtFciunGQR/gFTEwk7kqQznfAAn7XaQJ7mawfmTcjDOQdwfQSqjT66Nw2apNDVflkSFbGs3kCOxZAb9EFMQX4SgAnidroKG4Ih2RJs/xdVY+eYWUKJceGarWSrDvDl4XmZVpAndGa/uzxkT0XMa5k3W1zst2H+C1e0Z9f7QvT9bN3UNu3enKp/hs+LH3gvkXet/9/xpaueNPfCVkcxfKwz8zymlqjiIcDgFMGpFltlLELgzrU8QuCQlGQiRrTVnrLVULJbwz3zRlb6Pb5avjRPiSrGt/ZX2ojoBDNkTIPRgnpwrM8N29Rf4OZsPpU+hbj1amle+s/YQ5o6i8umf4MmlpfjuRUCdxsZ7cP2Sk7kxrNFuY8NJMgw7791/Ul592YXxKh0WsukoqsyYcMTIz9dRyRvk1Pem4Q/qJCi0MwYRQWuKWYOFc83Odqpwu64909/3+qqou6v5JaEdVmkDnneP8voGWLoiN8UllmTcw9PYnE34u3knj/5TUj0YlKebjKPtLx7RxqJz2FT8NpdQtqNBqiz2tF5cSn4cppWdkSnmDY5MxrUwzwzQKc4C4xXA2xhiQx0glaknIunfmx1G01lc+5gB0zuOx/XO1JpcIplMIxXx36huCUSMPoJTKF3kZmF8phIfkH4Q19O7pXlyS95s1T5Vl/anRZ/5JWzg9Z21YH82P5zctXz2DovDcKI/4S/me4zhtsZt1bVy8B8XnVVHDVahRUQj/19i1YaPUwy/Nnghf135po8ITIeV3U7zb9GdKTJLl+Uho9PV9Q5W/U4+hpC2ko82k0JeUmEdjui4Y0VuIBdiqfidkOY3OIVvGEI0uuwQTFM0VvkwfdVq3IlxLzi1t9+xJ/iI/Lg981c8tFMTZ31n4TBmZLQ7O11fttkyM5ZqhJC7ReuZohA/SucZP+9IEZPTp4bYOeJHIVkvdKcyFHamN+pcLWUwcIHYqNJgR0kBbF7sXWzcXMZJXYgg0G3dubSk6ufW1ec5bVtX/jKJLvHiDH+9+dOFjUxPr7o+dTx/X3rmdwYYBNQUYH1fDaGvwOghwnmIfz3uKi18FiIXT/6jHVkcOST8U9Dq+yhGhZctaUd2l5Vl4mKAz5FrNaoiKO/a+qFx+pRx/mAwcgENwkkBVDyxs1NL+xHhO9zHzUTfN0Z0aeT10yREPhuP88seIkST0k3hLjOGQcUq9yWmXw68Q+9+p7GHP1GVBSHiPk8eDkTc32uO6g/PxsPqNi39Zm6o06HYVWs0Du20lFIOynvrki6KmlZBHRVc7Z2WoAw1cQYLdBX06hk9LXOnaCvxOdvRY1gqUktY8O4HqKIECbcRsel+rs48YV9JRw1T5s9TIFA4ZtZoBxRp87hAb5lwN0ahpB1rhiQLWtDRBKsYHvduHqaNN3cBdPKTTkpa+JRkU67HlWT+Rp6okgTYlxSmmCF48ssU0ta877tD1y+xkc7DcEin90Xll/z1lFYSOlfRHiKnnotlD/syhRJJlRXNqzksstKxpxOe2G2vjq1XeV9/4oelJA18zssv45llTAw6M1MmQLL3gN1qYpnUtgtYuHU7i5o4bI+LGu0zKT067IpjT6EgcSSiRW0KhGv/C6V51LOyjNHihS9yW38iZwulTpFQR1+H4iHdLF85eXeXKrzkYG/PRr7IAgcNe+mPi8J5NGuRNO/A6/lxSSCnLHC3GGiv86Q0LsKW30wWpdBlyA+NwkPGIK1+RmFInCR836VxL9cOJkZ+/FiFH8bwTVE67nFdFNR4e00lImpdn7j/cCOPFzw9rSZO9d0JSstvLCC6USjREnRRsFQT4J2BIs7NOoER1BTSuT+IqmuY9TWqJCg4GqqKvtxPqMI9meElHdnU0VHuwbg7555iaku2qtYmF1ovX4AJR5QPTkaFnfPQh1JB3qcHgQhTWb7yrH/VnIJvHehc7nY3vTFTWvCU4SvkHo3L4vU7DBfOsu+FbaPaCDmOZp8k6CGvPD8flsDorfbzF8s/88zkqvwHCOQdBlxQzdORF9+vn66LlZ6/uuaP2zu/YS3TphFFmpKi+nrSOFH1PK1EMc4Xtk1w5RzRiiV0fB2zcuyNQa8nBJTdK+iFv62gDmetch08WWtEqIc5UuOkIen0iep3/WIkWEchELd6Zl9r0WvTSn5E9h1Qx8iT34g7JiqgklwB/VfJ5rq5mfvK4aH6VreiLvj9Xzv2CF48ygef8UaWTfb5s2mADhRc7cSuZKk/YDO80rkGIlEPIaO6HifuU00stOxjM0D309ncrFOcC910vxx8dl0fp2wsYd8Z0r0k7nIe+gx8vQymn/xLoPXHrZykW7ZgdMfQRDYzRbdWhvD87uNyyE8n/v54nA4aXz2U/c09nw9qknIkbwOpdtrdzs3Eoy4KglABmdt4dr0lbvs0Vqa+D+9iAQ74aarYEe90mnZRWNe32QE9CDx42kD6+3h9+dQieBdkVb1BSbd5hbP0kkeQMG8sndPvubQ+2YNL+A1BLAwQUAAIACAA3W+tIle6RfksAAABrAAAAGwAAAHVuaXZlcnNhbC91bml2ZXJzYWwucG5nLnhtbLOxr8jNUShLLSrOzM+zVTLUM1Cyt+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+tIvnzWSLkCAABRCgAAIQAAAAAAAAABAAAAAAANCAAAdW5pdmVyc2FsL2ZsYXNoX3NraW5fc2V0dGluZ3MueG1sUEsBAgAAFAACAAgANlvrSCqWD2f+AgAAlwsAACYAAAAAAAAAAQAAAAAABQsAAHVuaXZlcnNhbC9odG1sX3B1Ymxpc2hpbmdfc2V0dGluZ3MueG1sUEsBAgAAFAACAAgANlvrSLSHFAygAQAALgYAAB8AAAAAAAAAAQAAAAAARw4AAHVuaXZlcnNhbC9odG1sX3NraW5fc2V0dGluZ3MuanNQSwECAAAUAAIACAA2W+tIPTwv0cEAAADlAQAAGgAAAAAAAAABAAAAAAAkEAAAdW5pdmVyc2FsL2kxOG5fcHJlc2V0cy54bWxQSwECAAAUAAIACAA2W+tIlBOzImkAAABuAAAAHAAAAAAAAAABAAAAAAAdEQAAdW5pdmVyc2FsL2xvY2FsX3NldHRpbmdzLnhtbFBLAQIAABQAAgAIAESUV0cjtE77+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+SwAAAGsAAAAbAAAAAAAAAAEAAAAAAHIlAAB1bml2ZXJzYWwvdW5pdmVyc2FsLnBuZy54bWxQSwUGAAAAAAsACwBJAwAA9iUAAAAA"/>
  <p:tag name="ISPRING_PRESENTATION_TITLE" val="党支部培训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4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</a:spPr>
      <a:bodyPr wrap="none">
        <a:spAutoFit/>
      </a:bodyPr>
      <a:lstStyle>
        <a:defPPr>
          <a:defRPr sz="2000" dirty="0" smtClean="0">
            <a:solidFill>
              <a:schemeClr val="bg1"/>
            </a:solidFill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10181</TotalTime>
  <Pages>0</Pages>
  <Words>183</Words>
  <Characters>0</Characters>
  <Application>Microsoft Office PowerPoint</Application>
  <DocSecurity>0</DocSecurity>
  <PresentationFormat>全屏显示(4:3)</PresentationFormat>
  <Lines>0</Lines>
  <Paragraphs>25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党支部培训</dc:title>
  <dc:creator>Administrator</dc:creator>
  <cp:lastModifiedBy>高立杨</cp:lastModifiedBy>
  <cp:revision>1092</cp:revision>
  <dcterms:created xsi:type="dcterms:W3CDTF">2013-01-25T01:44:32Z</dcterms:created>
  <dcterms:modified xsi:type="dcterms:W3CDTF">2018-09-03T03:19:08Z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2052-9.1.0.4429</vt:lpwstr>
  </property>
</Properties>
</file>